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4" r:id="rId3"/>
    <p:sldId id="283" r:id="rId4"/>
    <p:sldId id="285" r:id="rId5"/>
    <p:sldId id="288" r:id="rId6"/>
    <p:sldId id="289" r:id="rId7"/>
    <p:sldId id="290" r:id="rId8"/>
    <p:sldId id="292" r:id="rId9"/>
    <p:sldId id="293" r:id="rId10"/>
    <p:sldId id="294" r:id="rId11"/>
    <p:sldId id="295" r:id="rId12"/>
    <p:sldId id="291" r:id="rId13"/>
    <p:sldId id="297" r:id="rId14"/>
    <p:sldId id="298" r:id="rId15"/>
    <p:sldId id="299" r:id="rId16"/>
    <p:sldId id="300" r:id="rId17"/>
    <p:sldId id="301" r:id="rId18"/>
    <p:sldId id="302" r:id="rId19"/>
    <p:sldId id="306" r:id="rId20"/>
    <p:sldId id="303" r:id="rId21"/>
    <p:sldId id="305" r:id="rId22"/>
    <p:sldId id="307" r:id="rId23"/>
    <p:sldId id="304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7" r:id="rId33"/>
    <p:sldId id="31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C75D5"/>
    <a:srgbClr val="EFE5F7"/>
    <a:srgbClr val="F41499"/>
    <a:srgbClr val="FFFF00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3" Type="http://schemas.openxmlformats.org/officeDocument/2006/relationships/image" Target="../media/image61.jpg"/><Relationship Id="rId7" Type="http://schemas.openxmlformats.org/officeDocument/2006/relationships/image" Target="../media/image81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23.jpg"/><Relationship Id="rId10" Type="http://schemas.openxmlformats.org/officeDocument/2006/relationships/image" Target="../media/image83.jpg"/><Relationship Id="rId4" Type="http://schemas.openxmlformats.org/officeDocument/2006/relationships/image" Target="../media/image79.jpg"/><Relationship Id="rId9" Type="http://schemas.openxmlformats.org/officeDocument/2006/relationships/image" Target="../media/image8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jpg"/><Relationship Id="rId3" Type="http://schemas.openxmlformats.org/officeDocument/2006/relationships/image" Target="../media/image84.jpg"/><Relationship Id="rId7" Type="http://schemas.openxmlformats.org/officeDocument/2006/relationships/image" Target="../media/image86.png"/><Relationship Id="rId12" Type="http://schemas.openxmlformats.org/officeDocument/2006/relationships/image" Target="../media/image91.jpg"/><Relationship Id="rId2" Type="http://schemas.openxmlformats.org/officeDocument/2006/relationships/image" Target="../media/image23.jpg"/><Relationship Id="rId16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90.jpg"/><Relationship Id="rId5" Type="http://schemas.openxmlformats.org/officeDocument/2006/relationships/image" Target="../media/image81.png"/><Relationship Id="rId15" Type="http://schemas.openxmlformats.org/officeDocument/2006/relationships/image" Target="../media/image93.jpg"/><Relationship Id="rId10" Type="http://schemas.openxmlformats.org/officeDocument/2006/relationships/image" Target="../media/image89.png"/><Relationship Id="rId4" Type="http://schemas.openxmlformats.org/officeDocument/2006/relationships/image" Target="../media/image85.png"/><Relationship Id="rId9" Type="http://schemas.openxmlformats.org/officeDocument/2006/relationships/image" Target="../media/image88.jpg"/><Relationship Id="rId1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jpg"/><Relationship Id="rId7" Type="http://schemas.openxmlformats.org/officeDocument/2006/relationships/image" Target="../media/image100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10" Type="http://schemas.openxmlformats.org/officeDocument/2006/relationships/image" Target="../media/image103.jpg"/><Relationship Id="rId4" Type="http://schemas.openxmlformats.org/officeDocument/2006/relationships/image" Target="../media/image97.jpg"/><Relationship Id="rId9" Type="http://schemas.openxmlformats.org/officeDocument/2006/relationships/image" Target="../media/image10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2.jpg"/><Relationship Id="rId7" Type="http://schemas.openxmlformats.org/officeDocument/2006/relationships/image" Target="../media/image107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17.png"/><Relationship Id="rId18" Type="http://schemas.openxmlformats.org/officeDocument/2006/relationships/image" Target="../media/image122.jpg"/><Relationship Id="rId26" Type="http://schemas.openxmlformats.org/officeDocument/2006/relationships/image" Target="../media/image128.png"/><Relationship Id="rId3" Type="http://schemas.openxmlformats.org/officeDocument/2006/relationships/image" Target="../media/image104.png"/><Relationship Id="rId21" Type="http://schemas.openxmlformats.org/officeDocument/2006/relationships/image" Target="../media/image124.jpg"/><Relationship Id="rId7" Type="http://schemas.openxmlformats.org/officeDocument/2006/relationships/image" Target="../media/image111.png"/><Relationship Id="rId12" Type="http://schemas.openxmlformats.org/officeDocument/2006/relationships/image" Target="../media/image116.jpg"/><Relationship Id="rId17" Type="http://schemas.openxmlformats.org/officeDocument/2006/relationships/image" Target="../media/image121.png"/><Relationship Id="rId25" Type="http://schemas.openxmlformats.org/officeDocument/2006/relationships/image" Target="../media/image15.jpg"/><Relationship Id="rId2" Type="http://schemas.openxmlformats.org/officeDocument/2006/relationships/image" Target="../media/image109.jpg"/><Relationship Id="rId16" Type="http://schemas.openxmlformats.org/officeDocument/2006/relationships/image" Target="../media/image120.jpg"/><Relationship Id="rId20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jpg"/><Relationship Id="rId24" Type="http://schemas.openxmlformats.org/officeDocument/2006/relationships/image" Target="../media/image127.jpg"/><Relationship Id="rId5" Type="http://schemas.openxmlformats.org/officeDocument/2006/relationships/image" Target="../media/image103.jpg"/><Relationship Id="rId15" Type="http://schemas.openxmlformats.org/officeDocument/2006/relationships/image" Target="../media/image119.jpg"/><Relationship Id="rId23" Type="http://schemas.openxmlformats.org/officeDocument/2006/relationships/image" Target="../media/image126.jpg"/><Relationship Id="rId10" Type="http://schemas.openxmlformats.org/officeDocument/2006/relationships/image" Target="../media/image114.png"/><Relationship Id="rId19" Type="http://schemas.openxmlformats.org/officeDocument/2006/relationships/image" Target="../media/image123.png"/><Relationship Id="rId4" Type="http://schemas.openxmlformats.org/officeDocument/2006/relationships/image" Target="../media/image102.jpg"/><Relationship Id="rId9" Type="http://schemas.openxmlformats.org/officeDocument/2006/relationships/image" Target="../media/image113.jpg"/><Relationship Id="rId14" Type="http://schemas.openxmlformats.org/officeDocument/2006/relationships/image" Target="../media/image118.jpg"/><Relationship Id="rId22" Type="http://schemas.openxmlformats.org/officeDocument/2006/relationships/image" Target="../media/image1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141.png"/><Relationship Id="rId3" Type="http://schemas.openxmlformats.org/officeDocument/2006/relationships/image" Target="../media/image133.jpg"/><Relationship Id="rId7" Type="http://schemas.openxmlformats.org/officeDocument/2006/relationships/image" Target="../media/image137.png"/><Relationship Id="rId12" Type="http://schemas.openxmlformats.org/officeDocument/2006/relationships/image" Target="../media/image140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39.jpg"/><Relationship Id="rId5" Type="http://schemas.openxmlformats.org/officeDocument/2006/relationships/image" Target="../media/image135.jpg"/><Relationship Id="rId10" Type="http://schemas.openxmlformats.org/officeDocument/2006/relationships/image" Target="../media/image138.jpg"/><Relationship Id="rId4" Type="http://schemas.openxmlformats.org/officeDocument/2006/relationships/image" Target="../media/image134.jpg"/><Relationship Id="rId9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58.jpg"/><Relationship Id="rId10" Type="http://schemas.openxmlformats.org/officeDocument/2006/relationships/image" Target="../media/image149.jpg"/><Relationship Id="rId4" Type="http://schemas.openxmlformats.org/officeDocument/2006/relationships/image" Target="../media/image144.gif"/><Relationship Id="rId9" Type="http://schemas.openxmlformats.org/officeDocument/2006/relationships/image" Target="../media/image1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13" Type="http://schemas.openxmlformats.org/officeDocument/2006/relationships/image" Target="../media/image164.png"/><Relationship Id="rId18" Type="http://schemas.openxmlformats.org/officeDocument/2006/relationships/image" Target="../media/image111.png"/><Relationship Id="rId3" Type="http://schemas.openxmlformats.org/officeDocument/2006/relationships/image" Target="../media/image155.jpg"/><Relationship Id="rId7" Type="http://schemas.openxmlformats.org/officeDocument/2006/relationships/image" Target="../media/image159.jpg"/><Relationship Id="rId12" Type="http://schemas.openxmlformats.org/officeDocument/2006/relationships/image" Target="../media/image163.jpg"/><Relationship Id="rId17" Type="http://schemas.openxmlformats.org/officeDocument/2006/relationships/image" Target="../media/image166.jpg"/><Relationship Id="rId2" Type="http://schemas.openxmlformats.org/officeDocument/2006/relationships/image" Target="../media/image154.jp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2.jpg"/><Relationship Id="rId5" Type="http://schemas.openxmlformats.org/officeDocument/2006/relationships/image" Target="../media/image157.jpg"/><Relationship Id="rId15" Type="http://schemas.openxmlformats.org/officeDocument/2006/relationships/image" Target="../media/image151.png"/><Relationship Id="rId10" Type="http://schemas.openxmlformats.org/officeDocument/2006/relationships/image" Target="../media/image161.jpg"/><Relationship Id="rId19" Type="http://schemas.openxmlformats.org/officeDocument/2006/relationships/image" Target="../media/image167.png"/><Relationship Id="rId4" Type="http://schemas.openxmlformats.org/officeDocument/2006/relationships/image" Target="../media/image156.png"/><Relationship Id="rId9" Type="http://schemas.openxmlformats.org/officeDocument/2006/relationships/image" Target="../media/image160.jpg"/><Relationship Id="rId14" Type="http://schemas.openxmlformats.org/officeDocument/2006/relationships/image" Target="../media/image15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169.jpg"/><Relationship Id="rId7" Type="http://schemas.openxmlformats.org/officeDocument/2006/relationships/image" Target="../media/image172.jpg"/><Relationship Id="rId12" Type="http://schemas.openxmlformats.org/officeDocument/2006/relationships/image" Target="../media/image175.pn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11" Type="http://schemas.openxmlformats.org/officeDocument/2006/relationships/image" Target="../media/image14.jpg"/><Relationship Id="rId5" Type="http://schemas.openxmlformats.org/officeDocument/2006/relationships/image" Target="../media/image170.jpg"/><Relationship Id="rId10" Type="http://schemas.openxmlformats.org/officeDocument/2006/relationships/image" Target="../media/image174.jpg"/><Relationship Id="rId4" Type="http://schemas.openxmlformats.org/officeDocument/2006/relationships/image" Target="../media/image74.jpg"/><Relationship Id="rId9" Type="http://schemas.openxmlformats.org/officeDocument/2006/relationships/image" Target="../media/image16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13" Type="http://schemas.openxmlformats.org/officeDocument/2006/relationships/image" Target="../media/image65.png"/><Relationship Id="rId18" Type="http://schemas.openxmlformats.org/officeDocument/2006/relationships/image" Target="../media/image189.jpg"/><Relationship Id="rId3" Type="http://schemas.openxmlformats.org/officeDocument/2006/relationships/image" Target="../media/image177.png"/><Relationship Id="rId7" Type="http://schemas.openxmlformats.org/officeDocument/2006/relationships/image" Target="../media/image180.jpg"/><Relationship Id="rId12" Type="http://schemas.openxmlformats.org/officeDocument/2006/relationships/image" Target="../media/image185.jpg"/><Relationship Id="rId17" Type="http://schemas.openxmlformats.org/officeDocument/2006/relationships/image" Target="../media/image59.jpg"/><Relationship Id="rId2" Type="http://schemas.openxmlformats.org/officeDocument/2006/relationships/image" Target="../media/image176.jpg"/><Relationship Id="rId16" Type="http://schemas.openxmlformats.org/officeDocument/2006/relationships/image" Target="../media/image188.jp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184.jpg"/><Relationship Id="rId5" Type="http://schemas.openxmlformats.org/officeDocument/2006/relationships/image" Target="../media/image178.png"/><Relationship Id="rId15" Type="http://schemas.openxmlformats.org/officeDocument/2006/relationships/image" Target="../media/image187.jpg"/><Relationship Id="rId10" Type="http://schemas.openxmlformats.org/officeDocument/2006/relationships/image" Target="../media/image183.jpg"/><Relationship Id="rId19" Type="http://schemas.openxmlformats.org/officeDocument/2006/relationships/image" Target="../media/image190.png"/><Relationship Id="rId4" Type="http://schemas.openxmlformats.org/officeDocument/2006/relationships/image" Target="../media/image56.jpg"/><Relationship Id="rId9" Type="http://schemas.openxmlformats.org/officeDocument/2006/relationships/image" Target="../media/image182.jpg"/><Relationship Id="rId14" Type="http://schemas.openxmlformats.org/officeDocument/2006/relationships/image" Target="../media/image18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3" Type="http://schemas.openxmlformats.org/officeDocument/2006/relationships/image" Target="../media/image152.png"/><Relationship Id="rId7" Type="http://schemas.openxmlformats.org/officeDocument/2006/relationships/image" Target="../media/image193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g"/><Relationship Id="rId11" Type="http://schemas.openxmlformats.org/officeDocument/2006/relationships/image" Target="../media/image196.png"/><Relationship Id="rId5" Type="http://schemas.openxmlformats.org/officeDocument/2006/relationships/image" Target="../media/image191.jpg"/><Relationship Id="rId10" Type="http://schemas.openxmlformats.org/officeDocument/2006/relationships/image" Target="../media/image151.png"/><Relationship Id="rId4" Type="http://schemas.openxmlformats.org/officeDocument/2006/relationships/image" Target="../media/image160.jpg"/><Relationship Id="rId9" Type="http://schemas.openxmlformats.org/officeDocument/2006/relationships/image" Target="../media/image19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7" Type="http://schemas.openxmlformats.org/officeDocument/2006/relationships/image" Target="../media/image202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jpg"/><Relationship Id="rId5" Type="http://schemas.openxmlformats.org/officeDocument/2006/relationships/image" Target="../media/image206.jpg"/><Relationship Id="rId4" Type="http://schemas.openxmlformats.org/officeDocument/2006/relationships/image" Target="../media/image20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jpg"/><Relationship Id="rId18" Type="http://schemas.openxmlformats.org/officeDocument/2006/relationships/image" Target="../media/image225.jpg"/><Relationship Id="rId3" Type="http://schemas.openxmlformats.org/officeDocument/2006/relationships/image" Target="../media/image211.jpg"/><Relationship Id="rId21" Type="http://schemas.openxmlformats.org/officeDocument/2006/relationships/image" Target="../media/image228.jpg"/><Relationship Id="rId7" Type="http://schemas.openxmlformats.org/officeDocument/2006/relationships/image" Target="../media/image214.jpg"/><Relationship Id="rId12" Type="http://schemas.openxmlformats.org/officeDocument/2006/relationships/image" Target="../media/image219.jpg"/><Relationship Id="rId17" Type="http://schemas.openxmlformats.org/officeDocument/2006/relationships/image" Target="../media/image224.jpg"/><Relationship Id="rId2" Type="http://schemas.openxmlformats.org/officeDocument/2006/relationships/image" Target="../media/image210.jpg"/><Relationship Id="rId16" Type="http://schemas.openxmlformats.org/officeDocument/2006/relationships/image" Target="../media/image223.jpg"/><Relationship Id="rId20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11" Type="http://schemas.openxmlformats.org/officeDocument/2006/relationships/image" Target="../media/image218.jpg"/><Relationship Id="rId24" Type="http://schemas.openxmlformats.org/officeDocument/2006/relationships/image" Target="../media/image231.jpg"/><Relationship Id="rId5" Type="http://schemas.openxmlformats.org/officeDocument/2006/relationships/image" Target="../media/image28.jpg"/><Relationship Id="rId15" Type="http://schemas.openxmlformats.org/officeDocument/2006/relationships/image" Target="../media/image222.jpg"/><Relationship Id="rId23" Type="http://schemas.openxmlformats.org/officeDocument/2006/relationships/image" Target="../media/image230.jpg"/><Relationship Id="rId10" Type="http://schemas.openxmlformats.org/officeDocument/2006/relationships/image" Target="../media/image217.jpg"/><Relationship Id="rId19" Type="http://schemas.openxmlformats.org/officeDocument/2006/relationships/image" Target="../media/image226.png"/><Relationship Id="rId4" Type="http://schemas.openxmlformats.org/officeDocument/2006/relationships/image" Target="../media/image212.jpg"/><Relationship Id="rId9" Type="http://schemas.openxmlformats.org/officeDocument/2006/relationships/image" Target="../media/image216.jpg"/><Relationship Id="rId14" Type="http://schemas.openxmlformats.org/officeDocument/2006/relationships/image" Target="../media/image221.jpg"/><Relationship Id="rId22" Type="http://schemas.openxmlformats.org/officeDocument/2006/relationships/image" Target="../media/image229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jpg"/><Relationship Id="rId3" Type="http://schemas.openxmlformats.org/officeDocument/2006/relationships/image" Target="../media/image228.jpg"/><Relationship Id="rId7" Type="http://schemas.openxmlformats.org/officeDocument/2006/relationships/image" Target="../media/image234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15.png"/><Relationship Id="rId5" Type="http://schemas.openxmlformats.org/officeDocument/2006/relationships/image" Target="../media/image233.jpg"/><Relationship Id="rId10" Type="http://schemas.openxmlformats.org/officeDocument/2006/relationships/image" Target="../media/image235.jpg"/><Relationship Id="rId4" Type="http://schemas.openxmlformats.org/officeDocument/2006/relationships/image" Target="../media/image232.png"/><Relationship Id="rId9" Type="http://schemas.openxmlformats.org/officeDocument/2006/relationships/image" Target="../media/image224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235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jpg"/><Relationship Id="rId4" Type="http://schemas.openxmlformats.org/officeDocument/2006/relationships/image" Target="../media/image23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46.jpg"/><Relationship Id="rId3" Type="http://schemas.openxmlformats.org/officeDocument/2006/relationships/image" Target="../media/image235.jpg"/><Relationship Id="rId7" Type="http://schemas.openxmlformats.org/officeDocument/2006/relationships/image" Target="../media/image241.jpg"/><Relationship Id="rId12" Type="http://schemas.openxmlformats.org/officeDocument/2006/relationships/image" Target="../media/image245.png"/><Relationship Id="rId2" Type="http://schemas.openxmlformats.org/officeDocument/2006/relationships/image" Target="../media/image239.jpg"/><Relationship Id="rId16" Type="http://schemas.openxmlformats.org/officeDocument/2006/relationships/image" Target="../media/image2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jpg"/><Relationship Id="rId11" Type="http://schemas.openxmlformats.org/officeDocument/2006/relationships/image" Target="../media/image244.jpg"/><Relationship Id="rId5" Type="http://schemas.openxmlformats.org/officeDocument/2006/relationships/image" Target="../media/image36.jpg"/><Relationship Id="rId15" Type="http://schemas.openxmlformats.org/officeDocument/2006/relationships/image" Target="../media/image248.jpg"/><Relationship Id="rId10" Type="http://schemas.openxmlformats.org/officeDocument/2006/relationships/image" Target="../media/image243.jpg"/><Relationship Id="rId4" Type="http://schemas.openxmlformats.org/officeDocument/2006/relationships/image" Target="../media/image240.jp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259.png"/><Relationship Id="rId3" Type="http://schemas.openxmlformats.org/officeDocument/2006/relationships/image" Target="../media/image250.png"/><Relationship Id="rId7" Type="http://schemas.openxmlformats.org/officeDocument/2006/relationships/image" Target="../media/image254.jpg"/><Relationship Id="rId12" Type="http://schemas.openxmlformats.org/officeDocument/2006/relationships/image" Target="../media/image258.pn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g"/><Relationship Id="rId11" Type="http://schemas.openxmlformats.org/officeDocument/2006/relationships/image" Target="../media/image257.png"/><Relationship Id="rId5" Type="http://schemas.openxmlformats.org/officeDocument/2006/relationships/image" Target="../media/image252.png"/><Relationship Id="rId10" Type="http://schemas.openxmlformats.org/officeDocument/2006/relationships/image" Target="../media/image256.png"/><Relationship Id="rId4" Type="http://schemas.openxmlformats.org/officeDocument/2006/relationships/image" Target="../media/image251.jpg"/><Relationship Id="rId9" Type="http://schemas.openxmlformats.org/officeDocument/2006/relationships/image" Target="../media/image25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jpg"/><Relationship Id="rId13" Type="http://schemas.openxmlformats.org/officeDocument/2006/relationships/image" Target="../media/image14.jpg"/><Relationship Id="rId3" Type="http://schemas.openxmlformats.org/officeDocument/2006/relationships/image" Target="../media/image66.jpg"/><Relationship Id="rId7" Type="http://schemas.openxmlformats.org/officeDocument/2006/relationships/image" Target="../media/image263.jpg"/><Relationship Id="rId12" Type="http://schemas.openxmlformats.org/officeDocument/2006/relationships/image" Target="../media/image61.jpg"/><Relationship Id="rId17" Type="http://schemas.openxmlformats.org/officeDocument/2006/relationships/image" Target="../media/image271.png"/><Relationship Id="rId2" Type="http://schemas.openxmlformats.org/officeDocument/2006/relationships/image" Target="../media/image260.png"/><Relationship Id="rId16" Type="http://schemas.openxmlformats.org/officeDocument/2006/relationships/image" Target="../media/image2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jpg"/><Relationship Id="rId11" Type="http://schemas.openxmlformats.org/officeDocument/2006/relationships/image" Target="../media/image267.jpg"/><Relationship Id="rId5" Type="http://schemas.openxmlformats.org/officeDocument/2006/relationships/image" Target="../media/image261.png"/><Relationship Id="rId15" Type="http://schemas.openxmlformats.org/officeDocument/2006/relationships/image" Target="../media/image269.jpg"/><Relationship Id="rId10" Type="http://schemas.openxmlformats.org/officeDocument/2006/relationships/image" Target="../media/image266.jpg"/><Relationship Id="rId4" Type="http://schemas.openxmlformats.org/officeDocument/2006/relationships/image" Target="../media/image79.jpg"/><Relationship Id="rId9" Type="http://schemas.openxmlformats.org/officeDocument/2006/relationships/image" Target="../media/image265.png"/><Relationship Id="rId14" Type="http://schemas.openxmlformats.org/officeDocument/2006/relationships/image" Target="../media/image268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7.png"/><Relationship Id="rId3" Type="http://schemas.openxmlformats.org/officeDocument/2006/relationships/image" Target="../media/image273.png"/><Relationship Id="rId7" Type="http://schemas.openxmlformats.org/officeDocument/2006/relationships/image" Target="../media/image276.jp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11" Type="http://schemas.openxmlformats.org/officeDocument/2006/relationships/image" Target="../media/image23.jpg"/><Relationship Id="rId5" Type="http://schemas.openxmlformats.org/officeDocument/2006/relationships/image" Target="../media/image235.jpg"/><Relationship Id="rId10" Type="http://schemas.openxmlformats.org/officeDocument/2006/relationships/image" Target="../media/image279.png"/><Relationship Id="rId4" Type="http://schemas.openxmlformats.org/officeDocument/2006/relationships/image" Target="../media/image274.png"/><Relationship Id="rId9" Type="http://schemas.openxmlformats.org/officeDocument/2006/relationships/image" Target="../media/image2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28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23.jpg"/><Relationship Id="rId5" Type="http://schemas.openxmlformats.org/officeDocument/2006/relationships/image" Target="../media/image27.gif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33.png"/><Relationship Id="rId7" Type="http://schemas.openxmlformats.org/officeDocument/2006/relationships/image" Target="../media/image14.jpg"/><Relationship Id="rId12" Type="http://schemas.openxmlformats.org/officeDocument/2006/relationships/image" Target="../media/image39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8.png"/><Relationship Id="rId5" Type="http://schemas.openxmlformats.org/officeDocument/2006/relationships/image" Target="../media/image35.jpg"/><Relationship Id="rId10" Type="http://schemas.openxmlformats.org/officeDocument/2006/relationships/image" Target="../media/image37.jpg"/><Relationship Id="rId4" Type="http://schemas.openxmlformats.org/officeDocument/2006/relationships/image" Target="../media/image34.jpg"/><Relationship Id="rId9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g"/><Relationship Id="rId18" Type="http://schemas.openxmlformats.org/officeDocument/2006/relationships/image" Target="../media/image54.jpg"/><Relationship Id="rId3" Type="http://schemas.openxmlformats.org/officeDocument/2006/relationships/image" Target="../media/image15.jpg"/><Relationship Id="rId21" Type="http://schemas.openxmlformats.org/officeDocument/2006/relationships/image" Target="../media/image57.jpg"/><Relationship Id="rId7" Type="http://schemas.openxmlformats.org/officeDocument/2006/relationships/image" Target="../media/image44.jpg"/><Relationship Id="rId12" Type="http://schemas.openxmlformats.org/officeDocument/2006/relationships/image" Target="../media/image49.jpg"/><Relationship Id="rId17" Type="http://schemas.openxmlformats.org/officeDocument/2006/relationships/image" Target="../media/image53.jpg"/><Relationship Id="rId25" Type="http://schemas.openxmlformats.org/officeDocument/2006/relationships/image" Target="../media/image61.jpg"/><Relationship Id="rId2" Type="http://schemas.openxmlformats.org/officeDocument/2006/relationships/image" Target="../media/image40.jpg"/><Relationship Id="rId16" Type="http://schemas.openxmlformats.org/officeDocument/2006/relationships/image" Target="../media/image52.jpg"/><Relationship Id="rId20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24" Type="http://schemas.openxmlformats.org/officeDocument/2006/relationships/image" Target="../media/image60.jpg"/><Relationship Id="rId5" Type="http://schemas.openxmlformats.org/officeDocument/2006/relationships/image" Target="../media/image42.jpg"/><Relationship Id="rId15" Type="http://schemas.openxmlformats.org/officeDocument/2006/relationships/image" Target="../media/image51.jpg"/><Relationship Id="rId23" Type="http://schemas.openxmlformats.org/officeDocument/2006/relationships/image" Target="../media/image59.jpg"/><Relationship Id="rId10" Type="http://schemas.openxmlformats.org/officeDocument/2006/relationships/image" Target="../media/image47.jpg"/><Relationship Id="rId19" Type="http://schemas.openxmlformats.org/officeDocument/2006/relationships/image" Target="../media/image55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23.jpg"/><Relationship Id="rId22" Type="http://schemas.openxmlformats.org/officeDocument/2006/relationships/image" Target="../media/image5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15.jpg"/><Relationship Id="rId4" Type="http://schemas.openxmlformats.org/officeDocument/2006/relationships/image" Target="../media/image6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8.jp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0.jpg"/><Relationship Id="rId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3" Type="http://schemas.openxmlformats.org/officeDocument/2006/relationships/image" Target="../media/image72.jpg"/><Relationship Id="rId7" Type="http://schemas.openxmlformats.org/officeDocument/2006/relationships/image" Target="../media/image75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10" Type="http://schemas.openxmlformats.org/officeDocument/2006/relationships/image" Target="../media/image35.jpg"/><Relationship Id="rId4" Type="http://schemas.openxmlformats.org/officeDocument/2006/relationships/image" Target="../media/image58.jpg"/><Relationship Id="rId9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3FC0D-6C63-42D2-AFB0-61EA1F04F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491"/>
            <a:ext cx="2819400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40EB5-1701-41DB-9575-F1857CD7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1700541"/>
            <a:ext cx="2847975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9D07-D671-4B3F-88F5-B801BE2D9287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85834-0954-4DEB-9DA6-ABA0AE25E3D2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752BB-C4AD-48BC-BBCD-0F348F229834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FB4A4B-2C87-4BD2-91E0-567B70955013}"/>
              </a:ext>
            </a:extLst>
          </p:cNvPr>
          <p:cNvCxnSpPr/>
          <p:nvPr/>
        </p:nvCxnSpPr>
        <p:spPr>
          <a:xfrm flipV="1">
            <a:off x="1516567" y="1681491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133E7F-EC97-4AEB-9BB8-302E4F418EAD}"/>
              </a:ext>
            </a:extLst>
          </p:cNvPr>
          <p:cNvCxnSpPr/>
          <p:nvPr/>
        </p:nvCxnSpPr>
        <p:spPr>
          <a:xfrm flipV="1">
            <a:off x="3683000" y="1495260"/>
            <a:ext cx="2616200" cy="249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79BD94-2329-46AA-97C1-4483285C16F6}"/>
              </a:ext>
            </a:extLst>
          </p:cNvPr>
          <p:cNvCxnSpPr/>
          <p:nvPr/>
        </p:nvCxnSpPr>
        <p:spPr>
          <a:xfrm flipV="1">
            <a:off x="5753100" y="1662441"/>
            <a:ext cx="3771900" cy="210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5FB04-FB29-4541-91E4-31EE36D77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717463"/>
            <a:ext cx="2088325" cy="156422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51D6D8-00A9-4C65-9BC2-A3F3F06458CB}"/>
              </a:ext>
            </a:extLst>
          </p:cNvPr>
          <p:cNvCxnSpPr/>
          <p:nvPr/>
        </p:nvCxnSpPr>
        <p:spPr>
          <a:xfrm flipV="1">
            <a:off x="3162300" y="1662441"/>
            <a:ext cx="2844800" cy="210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9F052A-7D70-472D-A1A8-1601DE573839}"/>
              </a:ext>
            </a:extLst>
          </p:cNvPr>
          <p:cNvSpPr txBox="1"/>
          <p:nvPr/>
        </p:nvSpPr>
        <p:spPr>
          <a:xfrm>
            <a:off x="772713" y="3284993"/>
            <a:ext cx="21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 Bill Clinton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ECD52E-354C-46A2-BFAC-CBDAA7D5659E}"/>
              </a:ext>
            </a:extLst>
          </p:cNvPr>
          <p:cNvSpPr/>
          <p:nvPr/>
        </p:nvSpPr>
        <p:spPr>
          <a:xfrm>
            <a:off x="5165330" y="1302634"/>
            <a:ext cx="2108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Potsdam Bill Clinton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882F34-B983-4214-B945-7DA7FD6C7C6B}"/>
              </a:ext>
            </a:extLst>
          </p:cNvPr>
          <p:cNvSpPr/>
          <p:nvPr/>
        </p:nvSpPr>
        <p:spPr>
          <a:xfrm>
            <a:off x="3273339" y="1602036"/>
            <a:ext cx="2733761" cy="1805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221226-5C56-4AE9-971B-694A44070427}"/>
              </a:ext>
            </a:extLst>
          </p:cNvPr>
          <p:cNvSpPr txBox="1"/>
          <p:nvPr/>
        </p:nvSpPr>
        <p:spPr>
          <a:xfrm>
            <a:off x="747985" y="1285272"/>
            <a:ext cx="31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r>
              <a:rPr lang="en-US" dirty="0"/>
              <a:t>(</a:t>
            </a:r>
            <a:r>
              <a:rPr lang="en-US" dirty="0" err="1"/>
              <a:t>Govevent</a:t>
            </a:r>
            <a:r>
              <a:rPr lang="en-US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AAE4F2-0701-4495-8B0C-EF0F0F0F5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671" y="1671966"/>
            <a:ext cx="2942329" cy="15748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136751-FF30-4362-91B5-B6B27EC3DB29}"/>
              </a:ext>
            </a:extLst>
          </p:cNvPr>
          <p:cNvSpPr/>
          <p:nvPr/>
        </p:nvSpPr>
        <p:spPr>
          <a:xfrm>
            <a:off x="6272169" y="1666534"/>
            <a:ext cx="2886118" cy="1805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BA269ED-36D1-43C5-A163-A40D5326DCD7}"/>
              </a:ext>
            </a:extLst>
          </p:cNvPr>
          <p:cNvCxnSpPr/>
          <p:nvPr/>
        </p:nvCxnSpPr>
        <p:spPr>
          <a:xfrm flipV="1">
            <a:off x="6743700" y="1495260"/>
            <a:ext cx="1752600" cy="2159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1F09147-52BC-498B-80A3-07F7F2130D20}"/>
              </a:ext>
            </a:extLst>
          </p:cNvPr>
          <p:cNvSpPr txBox="1"/>
          <p:nvPr/>
        </p:nvSpPr>
        <p:spPr>
          <a:xfrm>
            <a:off x="6310312" y="3593092"/>
            <a:ext cx="40206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Martin Luther; </a:t>
            </a:r>
            <a:r>
              <a:rPr lang="en-US" sz="900" strike="sngStrike" dirty="0" err="1"/>
              <a:t>Leipzip</a:t>
            </a:r>
            <a:endParaRPr lang="en-US" sz="900" strike="sngStrike" dirty="0"/>
          </a:p>
          <a:p>
            <a:r>
              <a:rPr lang="en-US" sz="900" strike="sngStrike" dirty="0"/>
              <a:t>Ricardo Enders, </a:t>
            </a:r>
            <a:r>
              <a:rPr lang="en-US" sz="900" strike="sngStrike" dirty="0" err="1"/>
              <a:t>Neurupean</a:t>
            </a:r>
            <a:r>
              <a:rPr lang="en-US" sz="900" strike="sngStrike" dirty="0"/>
              <a:t> ( </a:t>
            </a:r>
            <a:r>
              <a:rPr lang="en-US" sz="900" strike="sngStrike" dirty="0" err="1"/>
              <a:t>Neurteut</a:t>
            </a:r>
            <a:r>
              <a:rPr lang="en-US" sz="900" strike="sngStrike" dirty="0"/>
              <a:t> </a:t>
            </a:r>
            <a:r>
              <a:rPr lang="en-US" sz="900" b="1" dirty="0">
                <a:solidFill>
                  <a:schemeClr val="accent6"/>
                </a:solidFill>
              </a:rPr>
              <a:t>MILTIARY</a:t>
            </a:r>
            <a:r>
              <a:rPr lang="en-US" sz="900" dirty="0"/>
              <a:t>) </a:t>
            </a:r>
          </a:p>
          <a:p>
            <a:r>
              <a:rPr lang="en-US" sz="900" strike="sngStrike" dirty="0"/>
              <a:t>Karl-Marx-Stadt</a:t>
            </a:r>
          </a:p>
          <a:p>
            <a:r>
              <a:rPr lang="en-US" sz="900" strike="sngStrike" dirty="0" err="1"/>
              <a:t>JRicardo</a:t>
            </a:r>
            <a:r>
              <a:rPr lang="en-US" sz="900" strike="sngStrike" dirty="0"/>
              <a:t> Enders, Jana  	Jena	JFK(</a:t>
            </a:r>
            <a:r>
              <a:rPr lang="en-US" sz="900" strike="sngStrike" dirty="0" err="1"/>
              <a:t>jackin</a:t>
            </a:r>
            <a:r>
              <a:rPr lang="en-US" sz="900" strike="sngStrike" dirty="0"/>
              <a:t> sister blond)</a:t>
            </a:r>
          </a:p>
          <a:p>
            <a:r>
              <a:rPr lang="en-US" sz="900" strike="sngStrike" dirty="0"/>
              <a:t>Mother: Potsdam is nice  </a:t>
            </a:r>
            <a:r>
              <a:rPr lang="en-US" sz="900" dirty="0"/>
              <a:t>!CA-ID-US-DE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30FD08-6EFA-419D-AA2B-FFF202875D6C}"/>
              </a:ext>
            </a:extLst>
          </p:cNvPr>
          <p:cNvCxnSpPr/>
          <p:nvPr/>
        </p:nvCxnSpPr>
        <p:spPr>
          <a:xfrm>
            <a:off x="6466779" y="432248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DEF8AC-F0D0-4DC6-AAC5-DEC611840535}"/>
              </a:ext>
            </a:extLst>
          </p:cNvPr>
          <p:cNvSpPr/>
          <p:nvPr/>
        </p:nvSpPr>
        <p:spPr>
          <a:xfrm>
            <a:off x="6296850" y="3605346"/>
            <a:ext cx="4034114" cy="7848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5F623-04D1-466C-863B-AC8CF92C2C8D}"/>
              </a:ext>
            </a:extLst>
          </p:cNvPr>
          <p:cNvSpPr txBox="1"/>
          <p:nvPr/>
        </p:nvSpPr>
        <p:spPr>
          <a:xfrm>
            <a:off x="1875356" y="5572728"/>
            <a:ext cx="316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SQ.PENTAGON.EMEA </a:t>
            </a:r>
            <a:r>
              <a:rPr lang="en-US" strike="sngStrike" dirty="0"/>
              <a:t>kill bill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29CDFB-7C01-4C88-B181-0958D66AFC25}"/>
              </a:ext>
            </a:extLst>
          </p:cNvPr>
          <p:cNvCxnSpPr/>
          <p:nvPr/>
        </p:nvCxnSpPr>
        <p:spPr>
          <a:xfrm>
            <a:off x="784225" y="4559300"/>
            <a:ext cx="11217275" cy="88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BE99593-F483-4C2D-989B-D4139F5D7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1" y="4797435"/>
            <a:ext cx="415366" cy="5867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61FF07C-9333-4B6E-A5A6-A3CF2760E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1" y="5523123"/>
            <a:ext cx="415366" cy="5689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97FA21C-C63E-468A-86EE-A6B6ADB07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199" y="6227410"/>
            <a:ext cx="415365" cy="49136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B6202F-D95D-46A6-9CDE-BA39C301219D}"/>
              </a:ext>
            </a:extLst>
          </p:cNvPr>
          <p:cNvCxnSpPr/>
          <p:nvPr/>
        </p:nvCxnSpPr>
        <p:spPr>
          <a:xfrm flipV="1">
            <a:off x="914400" y="4797435"/>
            <a:ext cx="762000" cy="43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E9ACC9E-D6AF-49FE-9562-B6A2B96CD03E}"/>
              </a:ext>
            </a:extLst>
          </p:cNvPr>
          <p:cNvSpPr/>
          <p:nvPr/>
        </p:nvSpPr>
        <p:spPr>
          <a:xfrm>
            <a:off x="1101199" y="4747334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6B8C0-A81F-48AD-AB7B-DB77EEEB822D}"/>
              </a:ext>
            </a:extLst>
          </p:cNvPr>
          <p:cNvSpPr/>
          <p:nvPr/>
        </p:nvSpPr>
        <p:spPr>
          <a:xfrm>
            <a:off x="1101199" y="5519110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5C4F85-632F-487E-9862-1ED522E21560}"/>
              </a:ext>
            </a:extLst>
          </p:cNvPr>
          <p:cNvSpPr/>
          <p:nvPr/>
        </p:nvSpPr>
        <p:spPr>
          <a:xfrm>
            <a:off x="1087717" y="6155563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72B608-90DF-427B-84CC-1321EF29A160}"/>
              </a:ext>
            </a:extLst>
          </p:cNvPr>
          <p:cNvSpPr txBox="1"/>
          <p:nvPr/>
        </p:nvSpPr>
        <p:spPr>
          <a:xfrm>
            <a:off x="1820039" y="4809346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MAINSTEREET(HOMIE:IS:ABELL)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0FA22B-67AF-4133-970A-9D422CE5C51A}"/>
              </a:ext>
            </a:extLst>
          </p:cNvPr>
          <p:cNvSpPr/>
          <p:nvPr/>
        </p:nvSpPr>
        <p:spPr>
          <a:xfrm>
            <a:off x="5477305" y="3244334"/>
            <a:ext cx="12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9B27B-78BC-48C2-8803-2E2B71F20ABE}"/>
              </a:ext>
            </a:extLst>
          </p:cNvPr>
          <p:cNvSpPr/>
          <p:nvPr/>
        </p:nvSpPr>
        <p:spPr>
          <a:xfrm>
            <a:off x="4515952" y="3244334"/>
            <a:ext cx="3160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0.1 SQ.PENTAGON.EMEA </a:t>
            </a:r>
            <a:r>
              <a:rPr lang="en-US" strike="sngStrike" dirty="0"/>
              <a:t>kill bill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CAFD22-6DDD-40F9-98EA-2BE1F6B07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7" y="4747334"/>
            <a:ext cx="423568" cy="56766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CA0147-EA27-4DDA-ADCC-06FA18E08E82}"/>
              </a:ext>
            </a:extLst>
          </p:cNvPr>
          <p:cNvCxnSpPr/>
          <p:nvPr/>
        </p:nvCxnSpPr>
        <p:spPr>
          <a:xfrm flipV="1">
            <a:off x="344360" y="4747334"/>
            <a:ext cx="613200" cy="68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B3081C1-D6B8-4649-824E-323056872A55}"/>
              </a:ext>
            </a:extLst>
          </p:cNvPr>
          <p:cNvSpPr/>
          <p:nvPr/>
        </p:nvSpPr>
        <p:spPr>
          <a:xfrm>
            <a:off x="564811" y="4712941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E7C476-CE72-4A60-90DF-502D0D8A2521}"/>
              </a:ext>
            </a:extLst>
          </p:cNvPr>
          <p:cNvSpPr txBox="1"/>
          <p:nvPr/>
        </p:nvSpPr>
        <p:spPr>
          <a:xfrm>
            <a:off x="5262498" y="4719955"/>
            <a:ext cx="332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 </a:t>
            </a:r>
            <a:r>
              <a:rPr lang="en-US" dirty="0"/>
              <a:t>JFK(</a:t>
            </a:r>
            <a:r>
              <a:rPr lang="en-US" strike="sngStrike" dirty="0"/>
              <a:t>“</a:t>
            </a:r>
            <a:r>
              <a:rPr lang="en-US" strike="sngStrike" dirty="0" err="1"/>
              <a:t>ino</a:t>
            </a:r>
            <a:r>
              <a:rPr lang="en-US" dirty="0"/>
              <a:t>”) Dallas </a:t>
            </a:r>
            <a:r>
              <a:rPr lang="en-US" dirty="0" err="1"/>
              <a:t>Fort,ino</a:t>
            </a:r>
            <a:endParaRPr lang="en-US" dirty="0"/>
          </a:p>
          <a:p>
            <a:r>
              <a:rPr lang="en-US" dirty="0"/>
              <a:t>	JFK(</a:t>
            </a:r>
            <a:r>
              <a:rPr lang="en-US" strike="sngStrike" dirty="0" err="1"/>
              <a:t>lee,worth</a:t>
            </a:r>
            <a:r>
              <a:rPr lang="en-US" strike="sngStrike" dirty="0"/>
              <a:t>, </a:t>
            </a:r>
            <a:r>
              <a:rPr lang="en-US" strike="sngStrike" dirty="0" err="1"/>
              <a:t>dallas</a:t>
            </a:r>
            <a:r>
              <a:rPr lang="en-US" strike="sngStrike" dirty="0"/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1535AD-B2D5-4D89-B227-15D835E77B18}"/>
              </a:ext>
            </a:extLst>
          </p:cNvPr>
          <p:cNvCxnSpPr/>
          <p:nvPr/>
        </p:nvCxnSpPr>
        <p:spPr>
          <a:xfrm>
            <a:off x="562997" y="5436858"/>
            <a:ext cx="11438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4AD9C6-7375-42AC-89AC-A21CB27FF2E5}"/>
              </a:ext>
            </a:extLst>
          </p:cNvPr>
          <p:cNvCxnSpPr/>
          <p:nvPr/>
        </p:nvCxnSpPr>
        <p:spPr>
          <a:xfrm>
            <a:off x="552917" y="6155563"/>
            <a:ext cx="11438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B48DE1-AE00-482C-9804-D46B51B394EC}"/>
              </a:ext>
            </a:extLst>
          </p:cNvPr>
          <p:cNvCxnSpPr/>
          <p:nvPr/>
        </p:nvCxnSpPr>
        <p:spPr>
          <a:xfrm>
            <a:off x="5283144" y="4916457"/>
            <a:ext cx="22149" cy="157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8ABD7BD-3833-4D7C-9EF5-AD24F29035FA}"/>
              </a:ext>
            </a:extLst>
          </p:cNvPr>
          <p:cNvCxnSpPr/>
          <p:nvPr/>
        </p:nvCxnSpPr>
        <p:spPr>
          <a:xfrm>
            <a:off x="9182973" y="4971947"/>
            <a:ext cx="22149" cy="157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E3D63EA-600D-43F2-A68F-1B99636E97E2}"/>
              </a:ext>
            </a:extLst>
          </p:cNvPr>
          <p:cNvSpPr/>
          <p:nvPr/>
        </p:nvSpPr>
        <p:spPr>
          <a:xfrm>
            <a:off x="3583818" y="2090661"/>
            <a:ext cx="2204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Captial</a:t>
            </a:r>
            <a:endParaRPr lang="en-US" dirty="0"/>
          </a:p>
          <a:p>
            <a:r>
              <a:rPr lang="en-US" dirty="0"/>
              <a:t>Landtag Brandenburg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760F942-6BCE-4714-A426-EE6DF23B61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778" y="3943398"/>
            <a:ext cx="870344" cy="52102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EA3E81-7F4C-413F-B70D-DCBA0ED001AA}"/>
              </a:ext>
            </a:extLst>
          </p:cNvPr>
          <p:cNvCxnSpPr/>
          <p:nvPr/>
        </p:nvCxnSpPr>
        <p:spPr>
          <a:xfrm flipH="1" flipV="1">
            <a:off x="2142638" y="4136880"/>
            <a:ext cx="1580840" cy="187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2D5CF61-91A1-457F-A4A4-AC2FACE0DD3F}"/>
              </a:ext>
            </a:extLst>
          </p:cNvPr>
          <p:cNvSpPr/>
          <p:nvPr/>
        </p:nvSpPr>
        <p:spPr>
          <a:xfrm>
            <a:off x="2344333" y="3941824"/>
            <a:ext cx="1061236" cy="5892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E9705F-08F3-46B4-8F40-091097101DF9}"/>
              </a:ext>
            </a:extLst>
          </p:cNvPr>
          <p:cNvSpPr txBox="1"/>
          <p:nvPr/>
        </p:nvSpPr>
        <p:spPr>
          <a:xfrm>
            <a:off x="1308881" y="40803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7C2BFA-E53C-4343-9F09-E7E780C33A61}"/>
              </a:ext>
            </a:extLst>
          </p:cNvPr>
          <p:cNvSpPr txBox="1"/>
          <p:nvPr/>
        </p:nvSpPr>
        <p:spPr>
          <a:xfrm>
            <a:off x="3097769" y="4037763"/>
            <a:ext cx="11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Television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84EAB4-DA8E-426C-A4CD-D22489ED3B50}"/>
              </a:ext>
            </a:extLst>
          </p:cNvPr>
          <p:cNvSpPr/>
          <p:nvPr/>
        </p:nvSpPr>
        <p:spPr>
          <a:xfrm>
            <a:off x="1873725" y="4070349"/>
            <a:ext cx="120558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Purchasing</a:t>
            </a:r>
          </a:p>
        </p:txBody>
      </p:sp>
    </p:spTree>
    <p:extLst>
      <p:ext uri="{BB962C8B-B14F-4D97-AF65-F5344CB8AC3E}">
        <p14:creationId xmlns:p14="http://schemas.microsoft.com/office/powerpoint/2010/main" val="319668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10512E-AB99-442E-9574-37A67B243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959" y="2733032"/>
            <a:ext cx="1420449" cy="13386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EAF365-2B3E-4744-A796-072B0B3BB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176" y="2733032"/>
            <a:ext cx="2485598" cy="13919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C1D676-5D96-477B-BB5B-32C4AE47A30B}"/>
              </a:ext>
            </a:extLst>
          </p:cNvPr>
          <p:cNvSpPr/>
          <p:nvPr/>
        </p:nvSpPr>
        <p:spPr>
          <a:xfrm>
            <a:off x="2972415" y="2301021"/>
            <a:ext cx="16642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https://aws.amazon.com/inspector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927319-1211-45F1-A55D-6811DE537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490" y="2446176"/>
            <a:ext cx="714876" cy="100990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3A5823C-F5A3-4B5D-8A4A-186E66538C1E}"/>
              </a:ext>
            </a:extLst>
          </p:cNvPr>
          <p:cNvCxnSpPr/>
          <p:nvPr/>
        </p:nvCxnSpPr>
        <p:spPr>
          <a:xfrm flipH="1">
            <a:off x="4878259" y="2446176"/>
            <a:ext cx="1949354" cy="179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B1B809D-2D77-4881-B073-333E031183C8}"/>
              </a:ext>
            </a:extLst>
          </p:cNvPr>
          <p:cNvSpPr/>
          <p:nvPr/>
        </p:nvSpPr>
        <p:spPr>
          <a:xfrm>
            <a:off x="2384176" y="2564349"/>
            <a:ext cx="2526783" cy="1777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08F6BF-17AE-4C85-AED5-B3746E7E62EA}"/>
              </a:ext>
            </a:extLst>
          </p:cNvPr>
          <p:cNvSpPr/>
          <p:nvPr/>
        </p:nvSpPr>
        <p:spPr>
          <a:xfrm>
            <a:off x="4943659" y="2471218"/>
            <a:ext cx="1629355" cy="1777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0CD285-1B36-4788-8B97-6528FEC9B8AF}"/>
              </a:ext>
            </a:extLst>
          </p:cNvPr>
          <p:cNvCxnSpPr/>
          <p:nvPr/>
        </p:nvCxnSpPr>
        <p:spPr>
          <a:xfrm flipV="1">
            <a:off x="5156200" y="2301021"/>
            <a:ext cx="1235166" cy="232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F41CB-92A0-422D-9249-C4F46D6728FC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26DD6A-172C-462B-A817-88711E2E1947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F80C12-F8B2-4599-80BA-BCCE824271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154" y="3194365"/>
            <a:ext cx="1524000" cy="104599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16D395-D722-466C-86A4-E252A843F060}"/>
              </a:ext>
            </a:extLst>
          </p:cNvPr>
          <p:cNvCxnSpPr/>
          <p:nvPr/>
        </p:nvCxnSpPr>
        <p:spPr>
          <a:xfrm flipH="1" flipV="1">
            <a:off x="5621183" y="2951128"/>
            <a:ext cx="1206430" cy="858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95E4623-D14B-4DC6-A46E-82EE286B44F4}"/>
              </a:ext>
            </a:extLst>
          </p:cNvPr>
          <p:cNvSpPr txBox="1"/>
          <p:nvPr/>
        </p:nvSpPr>
        <p:spPr>
          <a:xfrm>
            <a:off x="8645901" y="3117196"/>
            <a:ext cx="27781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Nachtcafe</a:t>
            </a:r>
            <a:r>
              <a:rPr lang="en-US" dirty="0" err="1"/>
              <a:t>.G.VIRINGA</a:t>
            </a:r>
            <a:r>
              <a:rPr lang="en-US" dirty="0"/>
              <a:t> MARY</a:t>
            </a:r>
          </a:p>
          <a:p>
            <a:r>
              <a:rPr lang="en-US" dirty="0"/>
              <a:t>MAINSRETT</a:t>
            </a:r>
          </a:p>
          <a:p>
            <a:r>
              <a:rPr lang="en-US" sz="900" strike="sngStrike" dirty="0"/>
              <a:t>I will go beat u </a:t>
            </a:r>
            <a:r>
              <a:rPr lang="en-US" sz="900" strike="sngStrike" dirty="0" err="1"/>
              <a:t>pti</a:t>
            </a:r>
            <a:r>
              <a:rPr lang="en-US" sz="900" strike="sngStrike" dirty="0"/>
              <a:t> coo and </a:t>
            </a:r>
            <a:r>
              <a:rPr lang="en-US" sz="900" strike="sngStrike" dirty="0" err="1"/>
              <a:t>dre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dre</a:t>
            </a:r>
            <a:r>
              <a:rPr lang="en-US" sz="900" strike="sngStrike" dirty="0"/>
              <a:t>?</a:t>
            </a:r>
          </a:p>
          <a:p>
            <a:r>
              <a:rPr lang="en-US" sz="900" strike="sngStrike" dirty="0"/>
              <a:t>YOU! Go beat up </a:t>
            </a:r>
            <a:r>
              <a:rPr lang="en-US" sz="900" strike="sngStrike" dirty="0" err="1"/>
              <a:t>ti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mcoo</a:t>
            </a:r>
            <a:r>
              <a:rPr lang="en-US" sz="900" strike="sngStrike" dirty="0"/>
              <a:t> and </a:t>
            </a:r>
            <a:r>
              <a:rPr lang="en-US" sz="900" strike="sngStrike" dirty="0" err="1"/>
              <a:t>dr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dre</a:t>
            </a:r>
            <a:endParaRPr lang="en-US" sz="900" strike="sngStrik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F5F33-1CD6-4BA7-8881-E7674062A9B1}"/>
              </a:ext>
            </a:extLst>
          </p:cNvPr>
          <p:cNvSpPr txBox="1"/>
          <p:nvPr/>
        </p:nvSpPr>
        <p:spPr>
          <a:xfrm>
            <a:off x="7040154" y="4474001"/>
            <a:ext cx="51192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Changel</a:t>
            </a:r>
            <a:r>
              <a:rPr lang="en-US" dirty="0"/>
              <a:t> </a:t>
            </a:r>
            <a:r>
              <a:rPr lang="en-US" dirty="0" err="1"/>
              <a:t>Saysy</a:t>
            </a:r>
            <a:r>
              <a:rPr lang="en-US" dirty="0"/>
              <a:t> (</a:t>
            </a:r>
            <a:r>
              <a:rPr lang="en-US" dirty="0" err="1"/>
              <a:t>tnal</a:t>
            </a:r>
            <a:r>
              <a:rPr lang="en-US" dirty="0"/>
              <a:t>) Singer</a:t>
            </a:r>
          </a:p>
          <a:p>
            <a:r>
              <a:rPr lang="en-US" dirty="0"/>
              <a:t>INTENT PAYMENTS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carool</a:t>
            </a:r>
            <a:r>
              <a:rPr lang="en-US" dirty="0"/>
              <a:t>) </a:t>
            </a:r>
          </a:p>
          <a:p>
            <a:r>
              <a:rPr lang="en-US" dirty="0" err="1"/>
              <a:t>Netowrk</a:t>
            </a:r>
            <a:r>
              <a:rPr lang="en-US" dirty="0"/>
              <a:t> </a:t>
            </a:r>
            <a:r>
              <a:rPr lang="en-US" dirty="0" err="1"/>
              <a:t>Engiener</a:t>
            </a:r>
            <a:r>
              <a:rPr lang="en-US" dirty="0"/>
              <a:t> Manager</a:t>
            </a:r>
          </a:p>
          <a:p>
            <a:r>
              <a:rPr lang="en-US" dirty="0" err="1"/>
              <a:t>Gjrlfied</a:t>
            </a:r>
            <a:r>
              <a:rPr lang="en-US" dirty="0"/>
              <a:t>(singer at pub) </a:t>
            </a:r>
            <a:r>
              <a:rPr lang="en-US" dirty="0" err="1"/>
              <a:t>Moutaivn</a:t>
            </a:r>
            <a:r>
              <a:rPr lang="en-US" dirty="0"/>
              <a:t> View, CA</a:t>
            </a:r>
          </a:p>
          <a:p>
            <a:r>
              <a:rPr lang="en-US" dirty="0" err="1"/>
              <a:t>Nachteface</a:t>
            </a:r>
            <a:r>
              <a:rPr lang="en-US" dirty="0"/>
              <a:t>(</a:t>
            </a:r>
            <a:r>
              <a:rPr lang="en-US" dirty="0" err="1"/>
              <a:t>Balck</a:t>
            </a:r>
            <a:r>
              <a:rPr lang="en-US" dirty="0"/>
              <a:t> music singer, </a:t>
            </a:r>
            <a:r>
              <a:rPr lang="en-US" dirty="0" err="1"/>
              <a:t>nonPolcieQOS</a:t>
            </a:r>
            <a:r>
              <a:rPr lang="en-US" dirty="0"/>
              <a:t>)</a:t>
            </a:r>
          </a:p>
          <a:p>
            <a:r>
              <a:rPr lang="en-US" dirty="0"/>
              <a:t>1992 </a:t>
            </a:r>
            <a:r>
              <a:rPr lang="en-US" dirty="0" err="1"/>
              <a:t>Auschiwth</a:t>
            </a:r>
            <a:r>
              <a:rPr lang="en-US" dirty="0"/>
              <a:t>(</a:t>
            </a:r>
            <a:r>
              <a:rPr lang="en-US" dirty="0" err="1"/>
              <a:t>mattahis</a:t>
            </a:r>
            <a:r>
              <a:rPr lang="en-US" dirty="0"/>
              <a:t>) Babs (singer)</a:t>
            </a:r>
            <a:r>
              <a:rPr lang="en-US" dirty="0" err="1"/>
              <a:t>nonPolciOOS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913B60-7A74-4237-BF0B-522C39EF0166}"/>
              </a:ext>
            </a:extLst>
          </p:cNvPr>
          <p:cNvCxnSpPr/>
          <p:nvPr/>
        </p:nvCxnSpPr>
        <p:spPr>
          <a:xfrm>
            <a:off x="7040154" y="4474001"/>
            <a:ext cx="4962956" cy="1656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22C9D4-831F-427A-B173-838E5146A281}"/>
              </a:ext>
            </a:extLst>
          </p:cNvPr>
          <p:cNvSpPr/>
          <p:nvPr/>
        </p:nvSpPr>
        <p:spPr>
          <a:xfrm>
            <a:off x="6987476" y="4558896"/>
            <a:ext cx="5119287" cy="1777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7CA8089-74B4-4D4F-A168-DB89047ACB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42" y="4791302"/>
            <a:ext cx="1764034" cy="111972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FF971E5-1F8B-4FFF-B7F7-FED0A8CE97F4}"/>
              </a:ext>
            </a:extLst>
          </p:cNvPr>
          <p:cNvSpPr txBox="1"/>
          <p:nvPr/>
        </p:nvSpPr>
        <p:spPr>
          <a:xfrm>
            <a:off x="572534" y="4203976"/>
            <a:ext cx="2004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Alcatraz</a:t>
            </a:r>
          </a:p>
          <a:p>
            <a:r>
              <a:rPr lang="en-US" dirty="0" err="1"/>
              <a:t>nooliceQOS.</a:t>
            </a:r>
            <a:r>
              <a:rPr lang="en-US" sz="800" strike="sngStrike" dirty="0" err="1"/>
              <a:t>Singer</a:t>
            </a:r>
            <a:r>
              <a:rPr lang="en-US" sz="800" strike="sngStrike" dirty="0"/>
              <a:t>(soprano)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D453966-6377-4D35-91F0-1A000CA76DE7}"/>
              </a:ext>
            </a:extLst>
          </p:cNvPr>
          <p:cNvSpPr txBox="1"/>
          <p:nvPr/>
        </p:nvSpPr>
        <p:spPr>
          <a:xfrm>
            <a:off x="6974300" y="2211962"/>
            <a:ext cx="4984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equality of repot to </a:t>
            </a:r>
            <a:r>
              <a:rPr lang="en-US" dirty="0" err="1"/>
              <a:t>Polcie</a:t>
            </a:r>
            <a:r>
              <a:rPr lang="en-US" dirty="0"/>
              <a:t> also know as Singing</a:t>
            </a:r>
          </a:p>
          <a:p>
            <a:r>
              <a:rPr lang="en-US" dirty="0"/>
              <a:t>To Frank (Prison Ward) Alcatraz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4767E6-00A8-40E7-B320-1FCEB4FB4E51}"/>
              </a:ext>
            </a:extLst>
          </p:cNvPr>
          <p:cNvSpPr txBox="1"/>
          <p:nvPr/>
        </p:nvSpPr>
        <p:spPr>
          <a:xfrm>
            <a:off x="10290700" y="2488961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3E102A-6FD5-42B8-ADCE-2A46D8AAD5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506" y="4620035"/>
            <a:ext cx="1462049" cy="15873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A1D5F7-4E40-4495-A334-C19137C9D2A4}"/>
              </a:ext>
            </a:extLst>
          </p:cNvPr>
          <p:cNvSpPr txBox="1"/>
          <p:nvPr/>
        </p:nvSpPr>
        <p:spPr>
          <a:xfrm>
            <a:off x="3290065" y="4325553"/>
            <a:ext cx="715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Frank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0541EEB-BC6F-4A56-A3F0-B68AFC5F28A5}"/>
              </a:ext>
            </a:extLst>
          </p:cNvPr>
          <p:cNvSpPr txBox="1"/>
          <p:nvPr/>
        </p:nvSpPr>
        <p:spPr>
          <a:xfrm>
            <a:off x="4579323" y="4593488"/>
            <a:ext cx="4094582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Sam </a:t>
            </a:r>
            <a:r>
              <a:rPr lang="en-US" dirty="0" err="1"/>
              <a:t>Palmesano</a:t>
            </a:r>
            <a:r>
              <a:rPr lang="en-US" dirty="0"/>
              <a:t>(</a:t>
            </a:r>
            <a:r>
              <a:rPr lang="en-US" dirty="0" err="1"/>
              <a:t>LARRY.</a:t>
            </a:r>
            <a:r>
              <a:rPr lang="en-US" strike="sngStrike" dirty="0" err="1"/>
              <a:t>marx</a:t>
            </a:r>
            <a:r>
              <a:rPr lang="en-US" strike="sngStrike" dirty="0"/>
              <a:t>(elision)</a:t>
            </a:r>
          </a:p>
          <a:p>
            <a:r>
              <a:rPr lang="en-US" b="1" dirty="0"/>
              <a:t>Frank</a:t>
            </a:r>
          </a:p>
          <a:p>
            <a:r>
              <a:rPr lang="en-US" dirty="0"/>
              <a:t>Ken(Kenny)</a:t>
            </a:r>
          </a:p>
          <a:p>
            <a:r>
              <a:rPr lang="en-US" dirty="0"/>
              <a:t>Armond</a:t>
            </a:r>
          </a:p>
          <a:p>
            <a:r>
              <a:rPr lang="en-US" dirty="0" err="1"/>
              <a:t>Bradlye</a:t>
            </a:r>
            <a:r>
              <a:rPr lang="en-US" dirty="0"/>
              <a:t> </a:t>
            </a:r>
            <a:r>
              <a:rPr lang="en-US" dirty="0" err="1"/>
              <a:t>Johsn</a:t>
            </a:r>
            <a:r>
              <a:rPr lang="en-US" dirty="0"/>
              <a:t> (free)</a:t>
            </a:r>
          </a:p>
          <a:p>
            <a:r>
              <a:rPr lang="en-US" dirty="0"/>
              <a:t>Art</a:t>
            </a:r>
          </a:p>
          <a:p>
            <a:r>
              <a:rPr lang="en-US" sz="800" strike="sngStrike" dirty="0"/>
              <a:t>Person with dark hair, drug hierarchy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9D12A42-7701-4B40-BD69-EE410E8F149C}"/>
              </a:ext>
            </a:extLst>
          </p:cNvPr>
          <p:cNvSpPr txBox="1"/>
          <p:nvPr/>
        </p:nvSpPr>
        <p:spPr>
          <a:xfrm>
            <a:off x="6078827" y="4794727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Angla.flea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coooley</a:t>
            </a:r>
            <a:r>
              <a:rPr lang="en-US" sz="800" strike="sngStrike" dirty="0"/>
              <a:t>)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657CC9A-065B-4E83-B308-72AE594A0D7E}"/>
              </a:ext>
            </a:extLst>
          </p:cNvPr>
          <p:cNvCxnSpPr/>
          <p:nvPr/>
        </p:nvCxnSpPr>
        <p:spPr>
          <a:xfrm>
            <a:off x="4636653" y="4620035"/>
            <a:ext cx="2190960" cy="1510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86D3963-E70B-44BA-9AD6-1AFF01050C4B}"/>
              </a:ext>
            </a:extLst>
          </p:cNvPr>
          <p:cNvSpPr/>
          <p:nvPr/>
        </p:nvSpPr>
        <p:spPr>
          <a:xfrm>
            <a:off x="4579323" y="4609497"/>
            <a:ext cx="3984831" cy="1777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63CACC-9DE7-4A58-8458-D303A605682F}"/>
              </a:ext>
            </a:extLst>
          </p:cNvPr>
          <p:cNvSpPr txBox="1"/>
          <p:nvPr/>
        </p:nvSpPr>
        <p:spPr>
          <a:xfrm>
            <a:off x="7551312" y="4932840"/>
            <a:ext cx="282231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FRANK </a:t>
            </a:r>
            <a:r>
              <a:rPr lang="en-US" strike="sngStrike" dirty="0" err="1"/>
              <a:t>Singer.</a:t>
            </a:r>
            <a:r>
              <a:rPr lang="en-US" dirty="0" err="1"/>
              <a:t>nonPoliceQOS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21C12E1-67E2-488D-94EF-6DABA185F70F}"/>
              </a:ext>
            </a:extLst>
          </p:cNvPr>
          <p:cNvSpPr txBox="1"/>
          <p:nvPr/>
        </p:nvSpPr>
        <p:spPr>
          <a:xfrm>
            <a:off x="5357611" y="1468192"/>
            <a:ext cx="209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G.Singer.VIINGMARY</a:t>
            </a: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28A15F7-276F-4BAE-B99B-027A1EBB6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21" y="1310936"/>
            <a:ext cx="636866" cy="63686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B75E1E2-D57B-46AF-B32E-BCE737C1C133}"/>
              </a:ext>
            </a:extLst>
          </p:cNvPr>
          <p:cNvSpPr txBox="1"/>
          <p:nvPr/>
        </p:nvSpPr>
        <p:spPr>
          <a:xfrm>
            <a:off x="4094020" y="1025367"/>
            <a:ext cx="6483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POCLE FORRT </a:t>
            </a:r>
            <a:r>
              <a:rPr lang="en-US" dirty="0" err="1"/>
              <a:t>WOTH.nonPoceCTX</a:t>
            </a:r>
            <a:r>
              <a:rPr lang="en-US" dirty="0"/>
              <a:t> (VIRING MARY </a:t>
            </a:r>
            <a:r>
              <a:rPr lang="en-US" strike="sngStrike" dirty="0"/>
              <a:t>church </a:t>
            </a:r>
            <a:r>
              <a:rPr lang="en-US" strike="sngStrike" dirty="0" err="1"/>
              <a:t>st.</a:t>
            </a:r>
            <a:r>
              <a:rPr lang="en-US" strike="sngStrike" dirty="0"/>
              <a:t> </a:t>
            </a:r>
            <a:r>
              <a:rPr lang="en-US" strike="sngStrike" dirty="0" err="1"/>
              <a:t>patrick</a:t>
            </a:r>
            <a:r>
              <a:rPr lang="en-US" dirty="0"/>
              <a:t>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206ACE0-E0D1-4135-BAB8-A2C74D0698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71" y="6093073"/>
            <a:ext cx="945967" cy="7214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C7FB02AF-0895-41AA-9C08-61CE36E2CAE1}"/>
              </a:ext>
            </a:extLst>
          </p:cNvPr>
          <p:cNvSpPr txBox="1"/>
          <p:nvPr/>
        </p:nvSpPr>
        <p:spPr>
          <a:xfrm>
            <a:off x="1764233" y="5981163"/>
            <a:ext cx="17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Frank’s View</a:t>
            </a:r>
            <a:r>
              <a:rPr lang="en-US" sz="800" strike="sngStrike" dirty="0"/>
              <a:t>(singing)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6F4327-A3F8-436A-8081-C7E8B845DD76}"/>
              </a:ext>
            </a:extLst>
          </p:cNvPr>
          <p:cNvSpPr txBox="1"/>
          <p:nvPr/>
        </p:nvSpPr>
        <p:spPr>
          <a:xfrm>
            <a:off x="1118217" y="6207403"/>
            <a:ext cx="2540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michala</a:t>
            </a:r>
            <a:r>
              <a:rPr lang="en-US" strike="sngStrike" dirty="0"/>
              <a:t>)</a:t>
            </a:r>
          </a:p>
          <a:p>
            <a:r>
              <a:rPr lang="en-US" dirty="0"/>
              <a:t>	</a:t>
            </a:r>
            <a:r>
              <a:rPr lang="en-US" dirty="0" err="1"/>
              <a:t>anglaea.patirca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62B27E3-0130-4557-9398-D7AE9000405E}"/>
              </a:ext>
            </a:extLst>
          </p:cNvPr>
          <p:cNvSpPr txBox="1"/>
          <p:nvPr/>
        </p:nvSpPr>
        <p:spPr>
          <a:xfrm>
            <a:off x="1032354" y="6576735"/>
            <a:ext cx="198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V2:FBI:KDNAPPING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DB16AB3-5C75-4E83-BE32-8F88847EDB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379" y="6464825"/>
            <a:ext cx="239603" cy="36933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53347E-982B-4A89-894B-7C670799B60F}"/>
              </a:ext>
            </a:extLst>
          </p:cNvPr>
          <p:cNvCxnSpPr/>
          <p:nvPr/>
        </p:nvCxnSpPr>
        <p:spPr>
          <a:xfrm>
            <a:off x="2576609" y="6576735"/>
            <a:ext cx="994921" cy="727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8434C7-DA12-4FE7-B73F-591C581F2CA2}"/>
              </a:ext>
            </a:extLst>
          </p:cNvPr>
          <p:cNvCxnSpPr>
            <a:stCxn id="27" idx="1"/>
          </p:cNvCxnSpPr>
          <p:nvPr/>
        </p:nvCxnSpPr>
        <p:spPr>
          <a:xfrm flipV="1">
            <a:off x="6974300" y="2301021"/>
            <a:ext cx="4849400" cy="23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FCEF5FA-589D-486E-ADE5-CA8C818DC6E6}"/>
              </a:ext>
            </a:extLst>
          </p:cNvPr>
          <p:cNvCxnSpPr>
            <a:endCxn id="28" idx="3"/>
          </p:cNvCxnSpPr>
          <p:nvPr/>
        </p:nvCxnSpPr>
        <p:spPr>
          <a:xfrm flipV="1">
            <a:off x="6974300" y="2673627"/>
            <a:ext cx="4448505" cy="59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89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D1AAAC-1175-4BE9-90EA-5C5AAAE19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054" y="1759265"/>
            <a:ext cx="1524000" cy="10459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8DA3B7-6178-4028-BA6A-5172DD2CD596}"/>
              </a:ext>
            </a:extLst>
          </p:cNvPr>
          <p:cNvSpPr txBox="1"/>
          <p:nvPr/>
        </p:nvSpPr>
        <p:spPr>
          <a:xfrm>
            <a:off x="3670300" y="1759265"/>
            <a:ext cx="4759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ElderAubse</a:t>
            </a:r>
            <a:r>
              <a:rPr lang="en-US" dirty="0"/>
              <a:t> KOCHEMAN</a:t>
            </a:r>
            <a:r>
              <a:rPr lang="en-US" strike="sngStrike" dirty="0"/>
              <a:t>: you need </a:t>
            </a:r>
            <a:r>
              <a:rPr lang="en-US" strike="sngStrike" dirty="0" err="1"/>
              <a:t>ot</a:t>
            </a:r>
            <a:r>
              <a:rPr lang="en-US" strike="sngStrike" dirty="0"/>
              <a:t> call there.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40699B-F579-4971-A6CF-8C8D259803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99" y="2075313"/>
            <a:ext cx="1336675" cy="70283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AEF52B-9D77-477D-9832-9A3DDA63F0DD}"/>
              </a:ext>
            </a:extLst>
          </p:cNvPr>
          <p:cNvCxnSpPr/>
          <p:nvPr/>
        </p:nvCxnSpPr>
        <p:spPr>
          <a:xfrm flipV="1">
            <a:off x="4330699" y="2075313"/>
            <a:ext cx="1117601" cy="10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1FDC6F1-B099-43D2-B35F-74184A624E20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D1ED9D-7EA4-42AF-ACED-E5E10432C417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B66E54-5345-4C2F-965C-6FD730240652}"/>
              </a:ext>
            </a:extLst>
          </p:cNvPr>
          <p:cNvSpPr/>
          <p:nvPr/>
        </p:nvSpPr>
        <p:spPr>
          <a:xfrm>
            <a:off x="4521615" y="2153842"/>
            <a:ext cx="918101" cy="805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134CE5-0C30-44EB-87B6-1EF95770D0C8}"/>
              </a:ext>
            </a:extLst>
          </p:cNvPr>
          <p:cNvSpPr txBox="1"/>
          <p:nvPr/>
        </p:nvSpPr>
        <p:spPr>
          <a:xfrm>
            <a:off x="4521615" y="2242063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 Legal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2BA3D4-7725-4327-BE7D-F59EC384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833" y="2115897"/>
            <a:ext cx="918100" cy="8051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F420CD-D576-480B-BCC8-D08471B7F27F}"/>
              </a:ext>
            </a:extLst>
          </p:cNvPr>
          <p:cNvSpPr/>
          <p:nvPr/>
        </p:nvSpPr>
        <p:spPr>
          <a:xfrm>
            <a:off x="5745248" y="2115896"/>
            <a:ext cx="918101" cy="805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CB49A0-EA2F-4D44-85B2-B3D172DC776D}"/>
              </a:ext>
            </a:extLst>
          </p:cNvPr>
          <p:cNvSpPr txBox="1"/>
          <p:nvPr/>
        </p:nvSpPr>
        <p:spPr>
          <a:xfrm>
            <a:off x="2438400" y="3429000"/>
            <a:ext cx="2201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nonPoliceCallLogical</a:t>
            </a:r>
            <a:r>
              <a:rPr lang="en-US" dirty="0"/>
              <a:t>: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39F3FC8-CA94-4493-92BE-9435C046A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499" y="3429000"/>
            <a:ext cx="1462049" cy="15873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6476D4-4A57-46B6-A482-9D0C6DEC17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520" y="3429000"/>
            <a:ext cx="1705121" cy="13004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5DC12E-F233-4EAE-9037-044EF10E4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66613" y="3429000"/>
            <a:ext cx="1747467" cy="13004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03D8BC-C5CA-41A5-9590-089DF86618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57" y="6080629"/>
            <a:ext cx="478589" cy="6642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37C188-8849-4031-AD5C-4F8CB47ADF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540" y="6140801"/>
            <a:ext cx="406439" cy="54386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95215E-F921-483F-80B9-B52E168DE855}"/>
              </a:ext>
            </a:extLst>
          </p:cNvPr>
          <p:cNvCxnSpPr/>
          <p:nvPr/>
        </p:nvCxnSpPr>
        <p:spPr>
          <a:xfrm>
            <a:off x="1551746" y="6191439"/>
            <a:ext cx="897346" cy="493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C72A10-F103-488E-8223-50386DAF2BA2}"/>
              </a:ext>
            </a:extLst>
          </p:cNvPr>
          <p:cNvSpPr/>
          <p:nvPr/>
        </p:nvSpPr>
        <p:spPr>
          <a:xfrm>
            <a:off x="1781974" y="6080629"/>
            <a:ext cx="478590" cy="8051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3EDD32-DE1C-4B3E-9EE7-4BDA2221D7A9}"/>
              </a:ext>
            </a:extLst>
          </p:cNvPr>
          <p:cNvSpPr/>
          <p:nvPr/>
        </p:nvSpPr>
        <p:spPr>
          <a:xfrm>
            <a:off x="1073156" y="6035503"/>
            <a:ext cx="478590" cy="8051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27AED0-C2B8-4A10-8D99-A8FE4FF79AF0}"/>
              </a:ext>
            </a:extLst>
          </p:cNvPr>
          <p:cNvCxnSpPr/>
          <p:nvPr/>
        </p:nvCxnSpPr>
        <p:spPr>
          <a:xfrm flipV="1">
            <a:off x="6671933" y="3263900"/>
            <a:ext cx="1151267" cy="175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1440929-FB74-4D41-81BC-356FD7DC9E88}"/>
              </a:ext>
            </a:extLst>
          </p:cNvPr>
          <p:cNvSpPr txBox="1"/>
          <p:nvPr/>
        </p:nvSpPr>
        <p:spPr>
          <a:xfrm>
            <a:off x="4426435" y="3007896"/>
            <a:ext cx="2218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Tom </a:t>
            </a:r>
            <a:r>
              <a:rPr lang="en-US" sz="800" strike="sngStrike" dirty="0" err="1"/>
              <a:t>Donega</a:t>
            </a:r>
            <a:r>
              <a:rPr lang="en-US" sz="800" strike="sngStrike" dirty="0"/>
              <a:t> Wife (</a:t>
            </a:r>
            <a:r>
              <a:rPr lang="en-US" sz="800" strike="sngStrike" dirty="0" err="1"/>
              <a:t>Laywer</a:t>
            </a:r>
            <a:r>
              <a:rPr lang="en-US" sz="800" strike="sngStrike" dirty="0"/>
              <a:t>) $500,00 Dual income</a:t>
            </a:r>
          </a:p>
          <a:p>
            <a:r>
              <a:rPr lang="en-US" sz="800" strike="sngStrike" dirty="0"/>
              <a:t>Tom/tom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32E64B-308A-4DC1-B068-2A4287941861}"/>
              </a:ext>
            </a:extLst>
          </p:cNvPr>
          <p:cNvSpPr/>
          <p:nvPr/>
        </p:nvSpPr>
        <p:spPr>
          <a:xfrm>
            <a:off x="6958588" y="2128597"/>
            <a:ext cx="918101" cy="805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1B3C78E-DE8B-4011-A89B-867D4FEB3C65}"/>
              </a:ext>
            </a:extLst>
          </p:cNvPr>
          <p:cNvCxnSpPr/>
          <p:nvPr/>
        </p:nvCxnSpPr>
        <p:spPr>
          <a:xfrm>
            <a:off x="819159" y="3308350"/>
            <a:ext cx="11283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E5F1429-52F4-48A7-AD11-DCBF3D937A52}"/>
              </a:ext>
            </a:extLst>
          </p:cNvPr>
          <p:cNvCxnSpPr/>
          <p:nvPr/>
        </p:nvCxnSpPr>
        <p:spPr>
          <a:xfrm>
            <a:off x="709577" y="5175250"/>
            <a:ext cx="112839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086B597-B09B-40DA-82A4-EC78A41397D5}"/>
              </a:ext>
            </a:extLst>
          </p:cNvPr>
          <p:cNvSpPr txBox="1"/>
          <p:nvPr/>
        </p:nvSpPr>
        <p:spPr>
          <a:xfrm>
            <a:off x="1293231" y="4038018"/>
            <a:ext cx="19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Your Calls go here: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CDE35C-9060-41F0-98A8-895A8C4CB4BE}"/>
              </a:ext>
            </a:extLst>
          </p:cNvPr>
          <p:cNvCxnSpPr/>
          <p:nvPr/>
        </p:nvCxnSpPr>
        <p:spPr>
          <a:xfrm>
            <a:off x="3065054" y="4653898"/>
            <a:ext cx="5246587" cy="257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BD345D-12D7-41B3-B6EE-5FD130A38DEF}"/>
              </a:ext>
            </a:extLst>
          </p:cNvPr>
          <p:cNvCxnSpPr/>
          <p:nvPr/>
        </p:nvCxnSpPr>
        <p:spPr>
          <a:xfrm flipH="1" flipV="1">
            <a:off x="3065054" y="4481753"/>
            <a:ext cx="5246587" cy="577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10286CF-C3A8-41E7-B3C6-35339B50E420}"/>
              </a:ext>
            </a:extLst>
          </p:cNvPr>
          <p:cNvSpPr txBox="1"/>
          <p:nvPr/>
        </p:nvSpPr>
        <p:spPr>
          <a:xfrm>
            <a:off x="1561597" y="476452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Other guy 9:am - 5pm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311492-3C93-4599-8E30-AF5B0C54DAD3}"/>
              </a:ext>
            </a:extLst>
          </p:cNvPr>
          <p:cNvSpPr/>
          <p:nvPr/>
        </p:nvSpPr>
        <p:spPr>
          <a:xfrm>
            <a:off x="241300" y="4296941"/>
            <a:ext cx="821164" cy="26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38BBD3-058F-4312-94E8-B921ADF46BCE}"/>
              </a:ext>
            </a:extLst>
          </p:cNvPr>
          <p:cNvSpPr/>
          <p:nvPr/>
        </p:nvSpPr>
        <p:spPr>
          <a:xfrm>
            <a:off x="241300" y="4561097"/>
            <a:ext cx="831856" cy="572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3D242D1-59B5-468D-A021-A1ECF5853078}"/>
              </a:ext>
            </a:extLst>
          </p:cNvPr>
          <p:cNvSpPr/>
          <p:nvPr/>
        </p:nvSpPr>
        <p:spPr>
          <a:xfrm>
            <a:off x="5188785" y="5168370"/>
            <a:ext cx="821164" cy="26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3FB18F3-777B-4058-81B1-A4086C2E6C11}"/>
              </a:ext>
            </a:extLst>
          </p:cNvPr>
          <p:cNvSpPr/>
          <p:nvPr/>
        </p:nvSpPr>
        <p:spPr>
          <a:xfrm>
            <a:off x="5188785" y="5432526"/>
            <a:ext cx="831856" cy="572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3C37D8C-B0A3-4A41-BEE7-1B0F0B24FF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574" y="5218997"/>
            <a:ext cx="1287462" cy="71406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556B7D-21C5-4D5B-940C-185275C556E1}"/>
              </a:ext>
            </a:extLst>
          </p:cNvPr>
          <p:cNvCxnSpPr/>
          <p:nvPr/>
        </p:nvCxnSpPr>
        <p:spPr>
          <a:xfrm flipV="1">
            <a:off x="416516" y="6011436"/>
            <a:ext cx="11775484" cy="64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749996D-6817-49E2-8F3B-CFCBB00D56A2}"/>
              </a:ext>
            </a:extLst>
          </p:cNvPr>
          <p:cNvCxnSpPr/>
          <p:nvPr/>
        </p:nvCxnSpPr>
        <p:spPr>
          <a:xfrm>
            <a:off x="1541054" y="2920999"/>
            <a:ext cx="3647731" cy="2972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8B649896-6BA1-44F2-B06B-45DC0F6F14C5}"/>
              </a:ext>
            </a:extLst>
          </p:cNvPr>
          <p:cNvSpPr/>
          <p:nvPr/>
        </p:nvSpPr>
        <p:spPr>
          <a:xfrm>
            <a:off x="6126732" y="5159957"/>
            <a:ext cx="821164" cy="26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5D7DD40-971F-4D86-BE82-E53D0D5CD3D1}"/>
              </a:ext>
            </a:extLst>
          </p:cNvPr>
          <p:cNvSpPr/>
          <p:nvPr/>
        </p:nvSpPr>
        <p:spPr>
          <a:xfrm>
            <a:off x="6126732" y="5424113"/>
            <a:ext cx="831856" cy="572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7E368F-5DEB-4019-ABE5-5B1FAEE53DB0}"/>
              </a:ext>
            </a:extLst>
          </p:cNvPr>
          <p:cNvCxnSpPr/>
          <p:nvPr/>
        </p:nvCxnSpPr>
        <p:spPr>
          <a:xfrm flipV="1">
            <a:off x="3807725" y="5424113"/>
            <a:ext cx="1081774" cy="50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1E5C7E5-9BB1-46AA-9417-9CE0B777D83E}"/>
              </a:ext>
            </a:extLst>
          </p:cNvPr>
          <p:cNvSpPr txBox="1"/>
          <p:nvPr/>
        </p:nvSpPr>
        <p:spPr>
          <a:xfrm>
            <a:off x="7112000" y="54325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AE36E48-A66A-440A-9E85-F27C90D08368}"/>
              </a:ext>
            </a:extLst>
          </p:cNvPr>
          <p:cNvSpPr/>
          <p:nvPr/>
        </p:nvSpPr>
        <p:spPr>
          <a:xfrm>
            <a:off x="7863212" y="5173800"/>
            <a:ext cx="821164" cy="2641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FB70528-F79E-4285-97FB-4C15AEF13257}"/>
              </a:ext>
            </a:extLst>
          </p:cNvPr>
          <p:cNvSpPr/>
          <p:nvPr/>
        </p:nvSpPr>
        <p:spPr>
          <a:xfrm>
            <a:off x="7863212" y="5437956"/>
            <a:ext cx="831856" cy="572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A2CAAB6-C35F-4720-96A5-F2B791580D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460" y="5538343"/>
            <a:ext cx="545738" cy="332767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66006F26-F515-4104-864C-0AD58C5A98CB}"/>
              </a:ext>
            </a:extLst>
          </p:cNvPr>
          <p:cNvSpPr/>
          <p:nvPr/>
        </p:nvSpPr>
        <p:spPr>
          <a:xfrm>
            <a:off x="4538331" y="5526687"/>
            <a:ext cx="566796" cy="3253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EA5E5D-47B0-49F8-9177-AB2F02DECA95}"/>
              </a:ext>
            </a:extLst>
          </p:cNvPr>
          <p:cNvCxnSpPr/>
          <p:nvPr/>
        </p:nvCxnSpPr>
        <p:spPr>
          <a:xfrm flipV="1">
            <a:off x="4553460" y="5538343"/>
            <a:ext cx="635325" cy="49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28B6D22-9F56-436C-9288-EF40E8FAE0ED}"/>
              </a:ext>
            </a:extLst>
          </p:cNvPr>
          <p:cNvSpPr txBox="1"/>
          <p:nvPr/>
        </p:nvSpPr>
        <p:spPr>
          <a:xfrm>
            <a:off x="1487739" y="1359363"/>
            <a:ext cx="333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nonPoliceTV.nonPoliceGodLogical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90A6A63-AD58-474F-8EDF-639D2E75573F}"/>
              </a:ext>
            </a:extLst>
          </p:cNvPr>
          <p:cNvSpPr txBox="1"/>
          <p:nvPr/>
        </p:nvSpPr>
        <p:spPr>
          <a:xfrm>
            <a:off x="9067800" y="151040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nonPOliceGod</a:t>
            </a:r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A864E4A9-5A09-4409-AA29-FA7AB1AC15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475" y="1320800"/>
            <a:ext cx="678958" cy="63723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4C4A107-A2F2-433B-BD92-E780810FBF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89" y="2167612"/>
            <a:ext cx="678958" cy="678958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42591DF-ED65-4149-AA92-D0D29BA4DBD9}"/>
              </a:ext>
            </a:extLst>
          </p:cNvPr>
          <p:cNvSpPr txBox="1"/>
          <p:nvPr/>
        </p:nvSpPr>
        <p:spPr>
          <a:xfrm>
            <a:off x="8982433" y="1810509"/>
            <a:ext cx="26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nonPolcieGod.nonPoiceTV</a:t>
            </a:r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5291985-27E8-4DA6-B943-0A6EEC6A6A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6559" y="2472165"/>
            <a:ext cx="531702" cy="53170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56EFE4D-1155-4145-8E17-3AC87C33D3E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943" y="2606254"/>
            <a:ext cx="602720" cy="60272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A37F2B3F-23A6-4158-87BF-D56358ADE7A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483" y="2265362"/>
            <a:ext cx="912742" cy="60738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3CAC3354-5500-484B-B544-4AE0F2310DA2}"/>
              </a:ext>
            </a:extLst>
          </p:cNvPr>
          <p:cNvSpPr txBox="1"/>
          <p:nvPr/>
        </p:nvSpPr>
        <p:spPr>
          <a:xfrm>
            <a:off x="5136781" y="1078468"/>
            <a:ext cx="198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950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78778" y="1513192"/>
            <a:ext cx="70757" cy="537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2688" y="1368526"/>
            <a:ext cx="7174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ATB.nonPolicelangaug.lingsu</a:t>
            </a:r>
            <a:r>
              <a:rPr lang="en-US" dirty="0"/>
              <a:t>(GTFA </a:t>
            </a:r>
            <a:r>
              <a:rPr lang="en-US" strike="sngStrike" dirty="0"/>
              <a:t>go the fuck away; </a:t>
            </a:r>
            <a:r>
              <a:rPr lang="en-US" strike="sngStrike" dirty="0" err="1"/>
              <a:t>invesging</a:t>
            </a:r>
            <a:r>
              <a:rPr lang="en-US" strike="sngStrike" dirty="0"/>
              <a:t> new words</a:t>
            </a:r>
            <a:r>
              <a:rPr lang="en-US" dirty="0"/>
              <a:t>)</a:t>
            </a:r>
          </a:p>
          <a:p>
            <a:r>
              <a:rPr lang="en-US" dirty="0"/>
              <a:t>							[x] no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14817" y="1388569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-635" y="1371264"/>
            <a:ext cx="11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</a:t>
            </a:r>
          </a:p>
        </p:txBody>
      </p:sp>
      <p:cxnSp>
        <p:nvCxnSpPr>
          <p:cNvPr id="267" name="Straight Connector 266"/>
          <p:cNvCxnSpPr/>
          <p:nvPr/>
        </p:nvCxnSpPr>
        <p:spPr>
          <a:xfrm flipV="1">
            <a:off x="5095396" y="1540519"/>
            <a:ext cx="670027" cy="102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7E62EF1-2B4B-4EA6-87D5-ACCC36720632}"/>
              </a:ext>
            </a:extLst>
          </p:cNvPr>
          <p:cNvCxnSpPr>
            <a:cxnSpLocks/>
          </p:cNvCxnSpPr>
          <p:nvPr/>
        </p:nvCxnSpPr>
        <p:spPr>
          <a:xfrm>
            <a:off x="0" y="20148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2E90F2-8051-4BE7-B08C-FFF5367676CB}"/>
              </a:ext>
            </a:extLst>
          </p:cNvPr>
          <p:cNvSpPr txBox="1"/>
          <p:nvPr/>
        </p:nvSpPr>
        <p:spPr>
          <a:xfrm>
            <a:off x="730482" y="1601708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BF309056-F2DD-4905-943D-42AFA424FDFD}"/>
              </a:ext>
            </a:extLst>
          </p:cNvPr>
          <p:cNvCxnSpPr>
            <a:cxnSpLocks/>
          </p:cNvCxnSpPr>
          <p:nvPr/>
        </p:nvCxnSpPr>
        <p:spPr>
          <a:xfrm>
            <a:off x="0" y="25990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2DFC605-37A2-4D97-92ED-30B7C52A3CB5}"/>
              </a:ext>
            </a:extLst>
          </p:cNvPr>
          <p:cNvCxnSpPr>
            <a:cxnSpLocks/>
          </p:cNvCxnSpPr>
          <p:nvPr/>
        </p:nvCxnSpPr>
        <p:spPr>
          <a:xfrm>
            <a:off x="-635" y="32213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4686088-200A-4951-990E-2403D5E13999}"/>
              </a:ext>
            </a:extLst>
          </p:cNvPr>
          <p:cNvCxnSpPr>
            <a:cxnSpLocks/>
          </p:cNvCxnSpPr>
          <p:nvPr/>
        </p:nvCxnSpPr>
        <p:spPr>
          <a:xfrm>
            <a:off x="-5826" y="394525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47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D54B-C14F-4703-8746-F86D8EA46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257" y="1971040"/>
            <a:ext cx="597375" cy="597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35B850-E0C0-4853-AF7A-D290958C2E0F}"/>
              </a:ext>
            </a:extLst>
          </p:cNvPr>
          <p:cNvSpPr txBox="1"/>
          <p:nvPr/>
        </p:nvSpPr>
        <p:spPr>
          <a:xfrm>
            <a:off x="1557020" y="1918175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PENTAGON.EMEA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92AD81-D02E-47CD-BF6C-C3BB944222A7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96CCCD-155F-4D32-A319-08A58A195C2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52F366-5143-4CF8-909B-C0269482662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0FA772-D085-4508-998B-F427E0381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7" y="1494104"/>
            <a:ext cx="1262993" cy="8481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2BF3EC-6042-4BBD-AF34-198FB98A2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32" y="1971040"/>
            <a:ext cx="597375" cy="597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B1E0E2-AEAB-452A-9879-7CA0F54C679E}"/>
              </a:ext>
            </a:extLst>
          </p:cNvPr>
          <p:cNvSpPr txBox="1"/>
          <p:nvPr/>
        </p:nvSpPr>
        <p:spPr>
          <a:xfrm>
            <a:off x="3289300" y="2946400"/>
            <a:ext cx="3177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WWI.SQ.</a:t>
            </a:r>
            <a:r>
              <a:rPr lang="en-US" sz="800" strike="sngStrike" dirty="0" err="1"/>
              <a:t>take</a:t>
            </a:r>
            <a:r>
              <a:rPr lang="en-US" sz="800" strike="sngStrike" dirty="0"/>
              <a:t> house under(</a:t>
            </a:r>
            <a:r>
              <a:rPr lang="en-US" sz="800" strike="sngStrike" dirty="0" err="1"/>
              <a:t>unterhaus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	41.</a:t>
            </a:r>
            <a:r>
              <a:rPr lang="en-US" sz="800" strike="sngStrike" dirty="0"/>
              <a:t>appel.daving.berty/.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berney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aunders</a:t>
            </a:r>
            <a:r>
              <a:rPr lang="en-US" sz="800" strike="sngStrike" dirty="0"/>
              <a:t>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44FD854-31A2-4657-A448-64087BA7EC08}"/>
              </a:ext>
            </a:extLst>
          </p:cNvPr>
          <p:cNvSpPr/>
          <p:nvPr/>
        </p:nvSpPr>
        <p:spPr>
          <a:xfrm>
            <a:off x="6466773" y="3124200"/>
            <a:ext cx="429327" cy="4685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05DE3F3-549F-4551-BE37-02AE5C6E5BB3}"/>
              </a:ext>
            </a:extLst>
          </p:cNvPr>
          <p:cNvCxnSpPr/>
          <p:nvPr/>
        </p:nvCxnSpPr>
        <p:spPr>
          <a:xfrm flipV="1">
            <a:off x="6286500" y="3124200"/>
            <a:ext cx="80010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E04AC94-B826-4A9E-8FBE-28952A94467B}"/>
              </a:ext>
            </a:extLst>
          </p:cNvPr>
          <p:cNvSpPr txBox="1"/>
          <p:nvPr/>
        </p:nvSpPr>
        <p:spPr>
          <a:xfrm>
            <a:off x="5854701" y="290023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1000" strike="sngStrike" dirty="0" err="1"/>
              <a:t>max</a:t>
            </a:r>
            <a:r>
              <a:rPr lang="en-US" sz="1000" strike="sngStrike" dirty="0"/>
              <a:t>-plank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93965CC-99F9-4455-BBFB-7DF22ED17AF6}"/>
              </a:ext>
            </a:extLst>
          </p:cNvPr>
          <p:cNvSpPr/>
          <p:nvPr/>
        </p:nvSpPr>
        <p:spPr>
          <a:xfrm>
            <a:off x="4052433" y="1918175"/>
            <a:ext cx="614818" cy="646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B4276C-8AB4-466C-A39D-6813EBFCA1BB}"/>
              </a:ext>
            </a:extLst>
          </p:cNvPr>
          <p:cNvSpPr/>
          <p:nvPr/>
        </p:nvSpPr>
        <p:spPr>
          <a:xfrm>
            <a:off x="3353457" y="1918175"/>
            <a:ext cx="614818" cy="646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2AAEFBD-84CF-42D9-B9C1-A3B47D7870B4}"/>
              </a:ext>
            </a:extLst>
          </p:cNvPr>
          <p:cNvCxnSpPr/>
          <p:nvPr/>
        </p:nvCxnSpPr>
        <p:spPr>
          <a:xfrm flipV="1">
            <a:off x="2806700" y="1663700"/>
            <a:ext cx="2311400" cy="105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1AEC13-44CF-4704-904D-96CF37E2A0BD}"/>
              </a:ext>
            </a:extLst>
          </p:cNvPr>
          <p:cNvSpPr txBox="1"/>
          <p:nvPr/>
        </p:nvSpPr>
        <p:spPr>
          <a:xfrm>
            <a:off x="670581" y="3407787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OFFSITE: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F9A5C3-A526-480D-BC71-092DFB8DDEF7}"/>
              </a:ext>
            </a:extLst>
          </p:cNvPr>
          <p:cNvSpPr/>
          <p:nvPr/>
        </p:nvSpPr>
        <p:spPr>
          <a:xfrm>
            <a:off x="-74489" y="2746578"/>
            <a:ext cx="2336800" cy="6118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?AHOMCE:MATTHIAS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B07EB72-BDAF-4B35-A073-2A31A41328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49" y="3429000"/>
            <a:ext cx="563563" cy="56356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20A4DF8-645B-42B5-807C-2E61024FAE46}"/>
              </a:ext>
            </a:extLst>
          </p:cNvPr>
          <p:cNvSpPr/>
          <p:nvPr/>
        </p:nvSpPr>
        <p:spPr>
          <a:xfrm>
            <a:off x="1162331" y="3955376"/>
            <a:ext cx="10999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swing while you </a:t>
            </a:r>
            <a:r>
              <a:rPr lang="en-US" sz="800" strike="sngStrike" dirty="0" err="1"/>
              <a:t>wiing</a:t>
            </a:r>
            <a:endParaRPr lang="en-US" sz="800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8C8B5E-B6F8-4BD3-9DE0-B35DE8F922FC}"/>
              </a:ext>
            </a:extLst>
          </p:cNvPr>
          <p:cNvSpPr/>
          <p:nvPr/>
        </p:nvSpPr>
        <p:spPr>
          <a:xfrm>
            <a:off x="1590394" y="3378199"/>
            <a:ext cx="614818" cy="646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7F9CFC2-3C5D-4CFC-AB35-C9DF9779D534}"/>
              </a:ext>
            </a:extLst>
          </p:cNvPr>
          <p:cNvCxnSpPr/>
          <p:nvPr/>
        </p:nvCxnSpPr>
        <p:spPr>
          <a:xfrm flipV="1">
            <a:off x="1308100" y="3429000"/>
            <a:ext cx="954211" cy="63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001894A-90B9-4C50-83F5-D77EC0AB6B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589" y="2749481"/>
            <a:ext cx="869950" cy="5842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2D1CD38-8F22-4FC5-A446-76DE8AEE6862}"/>
              </a:ext>
            </a:extLst>
          </p:cNvPr>
          <p:cNvSpPr txBox="1"/>
          <p:nvPr/>
        </p:nvSpPr>
        <p:spPr>
          <a:xfrm>
            <a:off x="2281589" y="234224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2D901B-B369-44F0-905C-1C420D70870C}"/>
              </a:ext>
            </a:extLst>
          </p:cNvPr>
          <p:cNvSpPr txBox="1"/>
          <p:nvPr/>
        </p:nvSpPr>
        <p:spPr>
          <a:xfrm>
            <a:off x="2389005" y="4170820"/>
            <a:ext cx="948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Dr. </a:t>
            </a:r>
            <a:r>
              <a:rPr lang="en-US" strike="sngStrike" dirty="0" err="1"/>
              <a:t>Roos</a:t>
            </a:r>
            <a:endParaRPr lang="en-US" strike="sngStrik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57D4D29-8A3F-4889-8990-A77535FD6B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824" y="3283297"/>
            <a:ext cx="876300" cy="87630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B8316AD-7B5C-486C-BCEE-33A6F3596548}"/>
              </a:ext>
            </a:extLst>
          </p:cNvPr>
          <p:cNvCxnSpPr/>
          <p:nvPr/>
        </p:nvCxnSpPr>
        <p:spPr>
          <a:xfrm>
            <a:off x="2480638" y="2900233"/>
            <a:ext cx="92361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DAD387D-8FF5-4979-B4E8-CFFF5B9165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267" y="2961330"/>
            <a:ext cx="383898" cy="772655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C8342FF-945B-4C4F-8D44-0C034B7A01C7}"/>
              </a:ext>
            </a:extLst>
          </p:cNvPr>
          <p:cNvCxnSpPr>
            <a:cxnSpLocks/>
          </p:cNvCxnSpPr>
          <p:nvPr/>
        </p:nvCxnSpPr>
        <p:spPr>
          <a:xfrm flipV="1">
            <a:off x="8683506" y="2844081"/>
            <a:ext cx="664034" cy="97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7BFBD14-9930-400F-B7E0-9D967E6B8AD4}"/>
              </a:ext>
            </a:extLst>
          </p:cNvPr>
          <p:cNvSpPr/>
          <p:nvPr/>
        </p:nvSpPr>
        <p:spPr>
          <a:xfrm>
            <a:off x="8750165" y="2895562"/>
            <a:ext cx="564018" cy="9258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113DF1-0E2D-4FD7-9A27-FF4EC57D370B}"/>
              </a:ext>
            </a:extLst>
          </p:cNvPr>
          <p:cNvCxnSpPr/>
          <p:nvPr/>
        </p:nvCxnSpPr>
        <p:spPr>
          <a:xfrm flipV="1">
            <a:off x="8229600" y="3124200"/>
            <a:ext cx="154940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F47A0AC-F571-49F6-A775-241E67092828}"/>
              </a:ext>
            </a:extLst>
          </p:cNvPr>
          <p:cNvCxnSpPr/>
          <p:nvPr/>
        </p:nvCxnSpPr>
        <p:spPr>
          <a:xfrm>
            <a:off x="20778" y="4718669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7CEE2E8-041F-41D5-BFFF-0CEA40292D83}"/>
              </a:ext>
            </a:extLst>
          </p:cNvPr>
          <p:cNvCxnSpPr/>
          <p:nvPr/>
        </p:nvCxnSpPr>
        <p:spPr>
          <a:xfrm>
            <a:off x="0" y="2437397"/>
            <a:ext cx="11976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662AD011-9E4E-459E-8147-68AD80CC58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038" y="3944898"/>
            <a:ext cx="383898" cy="772655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4E7ED17-C520-4E20-8ACC-8F5BD26812AE}"/>
              </a:ext>
            </a:extLst>
          </p:cNvPr>
          <p:cNvCxnSpPr>
            <a:cxnSpLocks/>
          </p:cNvCxnSpPr>
          <p:nvPr/>
        </p:nvCxnSpPr>
        <p:spPr>
          <a:xfrm flipV="1">
            <a:off x="7560277" y="3827649"/>
            <a:ext cx="664034" cy="97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D12AF46-5EF0-4511-BF1B-0D637B03D6BA}"/>
              </a:ext>
            </a:extLst>
          </p:cNvPr>
          <p:cNvSpPr/>
          <p:nvPr/>
        </p:nvSpPr>
        <p:spPr>
          <a:xfrm>
            <a:off x="7626936" y="3879130"/>
            <a:ext cx="564018" cy="9258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1B30641-D255-44A1-93B9-09A8AFB28902}"/>
              </a:ext>
            </a:extLst>
          </p:cNvPr>
          <p:cNvCxnSpPr/>
          <p:nvPr/>
        </p:nvCxnSpPr>
        <p:spPr>
          <a:xfrm flipV="1">
            <a:off x="7106371" y="4107768"/>
            <a:ext cx="154940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CC7F98B-ED92-406D-8458-114B8FBC0469}"/>
              </a:ext>
            </a:extLst>
          </p:cNvPr>
          <p:cNvSpPr txBox="1"/>
          <p:nvPr/>
        </p:nvSpPr>
        <p:spPr>
          <a:xfrm>
            <a:off x="8407400" y="22875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4AD9C92-7E7A-4208-B512-805087F97B69}"/>
              </a:ext>
            </a:extLst>
          </p:cNvPr>
          <p:cNvSpPr txBox="1"/>
          <p:nvPr/>
        </p:nvSpPr>
        <p:spPr>
          <a:xfrm>
            <a:off x="7560277" y="3580218"/>
            <a:ext cx="2590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HCE:NANA:ELEBETH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grazzina</a:t>
            </a:r>
            <a:r>
              <a:rPr lang="en-US" sz="800" strike="sngStrike" dirty="0"/>
              <a:t>).yang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DA80EDD-7210-4753-9BCB-9E29014A4AEC}"/>
              </a:ext>
            </a:extLst>
          </p:cNvPr>
          <p:cNvSpPr txBox="1"/>
          <p:nvPr/>
        </p:nvSpPr>
        <p:spPr>
          <a:xfrm>
            <a:off x="9571149" y="2708320"/>
            <a:ext cx="25031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michala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yang.yahoomsg</a:t>
            </a:r>
            <a:endParaRPr lang="en-US" sz="800" strike="sngStrike" dirty="0"/>
          </a:p>
          <a:p>
            <a:r>
              <a:rPr lang="en-US" dirty="0" err="1"/>
              <a:t>HCOME:LUX:COONTI</a:t>
            </a:r>
            <a:r>
              <a:rPr lang="en-US" sz="800" strike="sngStrike" dirty="0" err="1"/>
              <a:t>massage</a:t>
            </a:r>
            <a:endParaRPr lang="en-US" sz="800" strike="sngStrike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D1F814D-F11C-4217-83D9-94EFBCEFBF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408" y="5230378"/>
            <a:ext cx="479315" cy="60938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FB35F58-8367-4DA2-9479-F3BDBCF447C5}"/>
              </a:ext>
            </a:extLst>
          </p:cNvPr>
          <p:cNvCxnSpPr/>
          <p:nvPr/>
        </p:nvCxnSpPr>
        <p:spPr>
          <a:xfrm flipV="1">
            <a:off x="5384800" y="3821368"/>
            <a:ext cx="1095232" cy="983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0F1D494-1BD9-4BED-A9C1-03E67B640D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16" y="5284423"/>
            <a:ext cx="781968" cy="439367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D004C59-F176-4FD2-85EB-746A513B8214}"/>
              </a:ext>
            </a:extLst>
          </p:cNvPr>
          <p:cNvCxnSpPr/>
          <p:nvPr/>
        </p:nvCxnSpPr>
        <p:spPr>
          <a:xfrm>
            <a:off x="5118100" y="5284423"/>
            <a:ext cx="2133600" cy="5553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AB7B6C93-8185-400F-A10E-AE9DC029E8EE}"/>
              </a:ext>
            </a:extLst>
          </p:cNvPr>
          <p:cNvSpPr/>
          <p:nvPr/>
        </p:nvSpPr>
        <p:spPr>
          <a:xfrm>
            <a:off x="5791069" y="4477372"/>
            <a:ext cx="1518285" cy="9258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8125846-F641-41E9-8E5E-DD2DD586FE4D}"/>
              </a:ext>
            </a:extLst>
          </p:cNvPr>
          <p:cNvSpPr/>
          <p:nvPr/>
        </p:nvSpPr>
        <p:spPr>
          <a:xfrm>
            <a:off x="4805410" y="4742554"/>
            <a:ext cx="11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max-plank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1266EB-AA71-4250-AC95-FE4A1889FFD3}"/>
              </a:ext>
            </a:extLst>
          </p:cNvPr>
          <p:cNvSpPr txBox="1"/>
          <p:nvPr/>
        </p:nvSpPr>
        <p:spPr>
          <a:xfrm>
            <a:off x="3950222" y="486731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2016/17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50370D5-8DD5-4086-8F02-60B5D0635835}"/>
              </a:ext>
            </a:extLst>
          </p:cNvPr>
          <p:cNvCxnSpPr>
            <a:endCxn id="63" idx="0"/>
          </p:cNvCxnSpPr>
          <p:nvPr/>
        </p:nvCxnSpPr>
        <p:spPr>
          <a:xfrm flipV="1">
            <a:off x="5531355" y="4477372"/>
            <a:ext cx="1018857" cy="92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EEA52B63-CA09-44B2-AFB2-E3B2147679E0}"/>
              </a:ext>
            </a:extLst>
          </p:cNvPr>
          <p:cNvSpPr txBox="1"/>
          <p:nvPr/>
        </p:nvSpPr>
        <p:spPr>
          <a:xfrm>
            <a:off x="4112319" y="5562091"/>
            <a:ext cx="734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</a:p>
          <a:p>
            <a:endParaRPr lang="en-US" dirty="0"/>
          </a:p>
          <a:p>
            <a:r>
              <a:rPr lang="en-US" dirty="0"/>
              <a:t>South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E912853-79B1-45C4-947D-D1C35297E953}"/>
              </a:ext>
            </a:extLst>
          </p:cNvPr>
          <p:cNvSpPr txBox="1"/>
          <p:nvPr/>
        </p:nvSpPr>
        <p:spPr>
          <a:xfrm>
            <a:off x="1093911" y="5284423"/>
            <a:ext cx="2668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!G.LARRY.PRICES.♥LACES</a:t>
            </a:r>
          </a:p>
          <a:p>
            <a:r>
              <a:rPr lang="en-US" dirty="0"/>
              <a:t>HOMCE:BILL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CF82039-8C41-42CD-AF27-A11A879DF372}"/>
              </a:ext>
            </a:extLst>
          </p:cNvPr>
          <p:cNvCxnSpPr/>
          <p:nvPr/>
        </p:nvCxnSpPr>
        <p:spPr>
          <a:xfrm flipV="1">
            <a:off x="4241800" y="5607588"/>
            <a:ext cx="425451" cy="232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C53F4E5-F7ED-43C0-AAAB-F09E2FDAAD2E}"/>
              </a:ext>
            </a:extLst>
          </p:cNvPr>
          <p:cNvCxnSpPr/>
          <p:nvPr/>
        </p:nvCxnSpPr>
        <p:spPr>
          <a:xfrm flipV="1">
            <a:off x="4227427" y="6023756"/>
            <a:ext cx="422380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3871611F-5A01-4C8D-AD77-F6D1A72899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907" y="5918639"/>
            <a:ext cx="781968" cy="439367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AA65975-75B7-446A-B498-E9E25CB6154F}"/>
              </a:ext>
            </a:extLst>
          </p:cNvPr>
          <p:cNvCxnSpPr/>
          <p:nvPr/>
        </p:nvCxnSpPr>
        <p:spPr>
          <a:xfrm flipH="1" flipV="1">
            <a:off x="6286500" y="6023756"/>
            <a:ext cx="481471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9A4606A-A531-41E7-8C6F-573E81E3B16B}"/>
              </a:ext>
            </a:extLst>
          </p:cNvPr>
          <p:cNvSpPr txBox="1"/>
          <p:nvPr/>
        </p:nvSpPr>
        <p:spPr>
          <a:xfrm>
            <a:off x="6839296" y="5160839"/>
            <a:ext cx="503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KOCHEMAN.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).</a:t>
            </a:r>
            <a:r>
              <a:rPr lang="en-US" dirty="0" err="1"/>
              <a:t>HOCME:LUX:LV.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dildobag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gheo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dell.quest.dildobag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6A8B91F-A142-45B1-A9EC-9E0B584E1B9B}"/>
              </a:ext>
            </a:extLst>
          </p:cNvPr>
          <p:cNvCxnSpPr/>
          <p:nvPr/>
        </p:nvCxnSpPr>
        <p:spPr>
          <a:xfrm flipH="1" flipV="1">
            <a:off x="6184900" y="5337307"/>
            <a:ext cx="830085" cy="126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88FA34F8-D6B7-4779-8C0A-61AF33BCA4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29" y="5990483"/>
            <a:ext cx="479315" cy="609381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7D27DFC-6FA6-47B4-9F4C-2A77949061F5}"/>
              </a:ext>
            </a:extLst>
          </p:cNvPr>
          <p:cNvSpPr/>
          <p:nvPr/>
        </p:nvSpPr>
        <p:spPr>
          <a:xfrm>
            <a:off x="5249686" y="5918639"/>
            <a:ext cx="1518285" cy="8101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40BE9ED3-2EBD-4299-B3EF-C50D06CAEADF}"/>
              </a:ext>
            </a:extLst>
          </p:cNvPr>
          <p:cNvCxnSpPr>
            <a:cxnSpLocks/>
          </p:cNvCxnSpPr>
          <p:nvPr/>
        </p:nvCxnSpPr>
        <p:spPr>
          <a:xfrm flipV="1">
            <a:off x="5229183" y="5990483"/>
            <a:ext cx="585315" cy="725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36A846D5-DC95-42CF-A74A-40652947D339}"/>
              </a:ext>
            </a:extLst>
          </p:cNvPr>
          <p:cNvSpPr txBox="1"/>
          <p:nvPr/>
        </p:nvSpPr>
        <p:spPr>
          <a:xfrm>
            <a:off x="5038242" y="4875651"/>
            <a:ext cx="20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HOMCE:MAYRO.avg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7AABE42-574F-42DC-87A7-90572D535538}"/>
              </a:ext>
            </a:extLst>
          </p:cNvPr>
          <p:cNvSpPr txBox="1"/>
          <p:nvPr/>
        </p:nvSpPr>
        <p:spPr>
          <a:xfrm>
            <a:off x="5624622" y="4544685"/>
            <a:ext cx="2390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  <a:p>
            <a:r>
              <a:rPr lang="en-US" sz="800" strike="sngStrike" dirty="0"/>
              <a:t>Brain hidden space(DR DR)</a:t>
            </a:r>
          </a:p>
          <a:p>
            <a:r>
              <a:rPr lang="en-US" strike="sngStrike" dirty="0"/>
              <a:t>St. </a:t>
            </a:r>
            <a:r>
              <a:rPr lang="en-US" strike="sngStrike" dirty="0" err="1"/>
              <a:t>Peter.</a:t>
            </a:r>
            <a:r>
              <a:rPr lang="en-US" dirty="0" err="1"/>
              <a:t>HOCM:MAYRO</a:t>
            </a:r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42ED25A-DEE4-403C-BF98-AD2B7CB7487D}"/>
              </a:ext>
            </a:extLst>
          </p:cNvPr>
          <p:cNvCxnSpPr/>
          <p:nvPr/>
        </p:nvCxnSpPr>
        <p:spPr>
          <a:xfrm>
            <a:off x="5597065" y="5918639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4941574-FEB7-45F3-9CD2-90AB16837CEB}"/>
              </a:ext>
            </a:extLst>
          </p:cNvPr>
          <p:cNvCxnSpPr/>
          <p:nvPr/>
        </p:nvCxnSpPr>
        <p:spPr>
          <a:xfrm flipV="1">
            <a:off x="5597065" y="2946400"/>
            <a:ext cx="1080419" cy="2613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6469F170-9CE9-468F-A8DA-D48D30127F53}"/>
              </a:ext>
            </a:extLst>
          </p:cNvPr>
          <p:cNvSpPr/>
          <p:nvPr/>
        </p:nvSpPr>
        <p:spPr>
          <a:xfrm>
            <a:off x="6681436" y="2530409"/>
            <a:ext cx="429327" cy="46853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477982A-9A23-4B43-8058-08A387B00AFD}"/>
              </a:ext>
            </a:extLst>
          </p:cNvPr>
          <p:cNvCxnSpPr/>
          <p:nvPr/>
        </p:nvCxnSpPr>
        <p:spPr>
          <a:xfrm>
            <a:off x="6477534" y="2577067"/>
            <a:ext cx="1379772" cy="48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>
            <a:extLst>
              <a:ext uri="{FF2B5EF4-FFF2-40B4-BE49-F238E27FC236}">
                <a16:creationId xmlns:a16="http://schemas.microsoft.com/office/drawing/2014/main" id="{05CBDCD3-AAB9-40E0-A902-7CDA99CC28E1}"/>
              </a:ext>
            </a:extLst>
          </p:cNvPr>
          <p:cNvSpPr/>
          <p:nvPr/>
        </p:nvSpPr>
        <p:spPr>
          <a:xfrm>
            <a:off x="5551611" y="2483565"/>
            <a:ext cx="734889" cy="55990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697572B-64C9-41A4-BF4B-D788B9E4DB8F}"/>
              </a:ext>
            </a:extLst>
          </p:cNvPr>
          <p:cNvCxnSpPr>
            <a:stCxn id="94" idx="1"/>
            <a:endCxn id="94" idx="7"/>
          </p:cNvCxnSpPr>
          <p:nvPr/>
        </p:nvCxnSpPr>
        <p:spPr>
          <a:xfrm>
            <a:off x="5659233" y="2565561"/>
            <a:ext cx="51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A5A4712-E868-448A-8E17-DE8342C8415E}"/>
              </a:ext>
            </a:extLst>
          </p:cNvPr>
          <p:cNvCxnSpPr/>
          <p:nvPr/>
        </p:nvCxnSpPr>
        <p:spPr>
          <a:xfrm>
            <a:off x="5811633" y="2717961"/>
            <a:ext cx="51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B03FD1F-DB55-4503-AA6B-C5F6AB33DA60}"/>
              </a:ext>
            </a:extLst>
          </p:cNvPr>
          <p:cNvCxnSpPr/>
          <p:nvPr/>
        </p:nvCxnSpPr>
        <p:spPr>
          <a:xfrm>
            <a:off x="5964033" y="2870361"/>
            <a:ext cx="51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D0BD572-7935-4279-AEE8-E0CACFF58988}"/>
              </a:ext>
            </a:extLst>
          </p:cNvPr>
          <p:cNvCxnSpPr/>
          <p:nvPr/>
        </p:nvCxnSpPr>
        <p:spPr>
          <a:xfrm>
            <a:off x="6116433" y="3022761"/>
            <a:ext cx="5196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9D0D9325-1A7B-4C02-995D-7A4DD54FCCCA}"/>
              </a:ext>
            </a:extLst>
          </p:cNvPr>
          <p:cNvCxnSpPr>
            <a:cxnSpLocks/>
          </p:cNvCxnSpPr>
          <p:nvPr/>
        </p:nvCxnSpPr>
        <p:spPr>
          <a:xfrm>
            <a:off x="5529551" y="2635541"/>
            <a:ext cx="649327" cy="488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DF5A2F6-80FA-4997-AFF8-7672D427D243}"/>
              </a:ext>
            </a:extLst>
          </p:cNvPr>
          <p:cNvCxnSpPr>
            <a:cxnSpLocks/>
          </p:cNvCxnSpPr>
          <p:nvPr/>
        </p:nvCxnSpPr>
        <p:spPr>
          <a:xfrm>
            <a:off x="5631092" y="2516700"/>
            <a:ext cx="649327" cy="488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3C53B62-9B5B-4E1A-8C18-E8A2DA57956B}"/>
              </a:ext>
            </a:extLst>
          </p:cNvPr>
          <p:cNvCxnSpPr>
            <a:cxnSpLocks/>
          </p:cNvCxnSpPr>
          <p:nvPr/>
        </p:nvCxnSpPr>
        <p:spPr>
          <a:xfrm>
            <a:off x="5742896" y="2397830"/>
            <a:ext cx="649327" cy="48865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94F8E0CA-4D50-49E3-9FE4-5419B19F94D0}"/>
              </a:ext>
            </a:extLst>
          </p:cNvPr>
          <p:cNvSpPr/>
          <p:nvPr/>
        </p:nvSpPr>
        <p:spPr>
          <a:xfrm>
            <a:off x="5811633" y="2397830"/>
            <a:ext cx="284367" cy="1166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21A8FAF-48ED-44C4-A563-0963164B7701}"/>
              </a:ext>
            </a:extLst>
          </p:cNvPr>
          <p:cNvCxnSpPr>
            <a:stCxn id="94" idx="1"/>
          </p:cNvCxnSpPr>
          <p:nvPr/>
        </p:nvCxnSpPr>
        <p:spPr>
          <a:xfrm flipH="1" flipV="1">
            <a:off x="4926771" y="2164291"/>
            <a:ext cx="732462" cy="40127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96C89F90-605C-460B-BD52-01F07E616E34}"/>
              </a:ext>
            </a:extLst>
          </p:cNvPr>
          <p:cNvCxnSpPr>
            <a:stCxn id="94" idx="6"/>
          </p:cNvCxnSpPr>
          <p:nvPr/>
        </p:nvCxnSpPr>
        <p:spPr>
          <a:xfrm flipV="1">
            <a:off x="6286500" y="2310101"/>
            <a:ext cx="609600" cy="45341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8547897-EC64-4867-BE49-B108C73A59C7}"/>
              </a:ext>
            </a:extLst>
          </p:cNvPr>
          <p:cNvCxnSpPr>
            <a:stCxn id="94" idx="7"/>
          </p:cNvCxnSpPr>
          <p:nvPr/>
        </p:nvCxnSpPr>
        <p:spPr>
          <a:xfrm flipV="1">
            <a:off x="6178878" y="2254051"/>
            <a:ext cx="358134" cy="311510"/>
          </a:xfrm>
          <a:prstGeom prst="straightConnector1">
            <a:avLst/>
          </a:prstGeom>
          <a:ln w="571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B9C3475-0EA7-4E75-970D-F3D5D0A8E2ED}"/>
              </a:ext>
            </a:extLst>
          </p:cNvPr>
          <p:cNvCxnSpPr>
            <a:stCxn id="94" idx="2"/>
          </p:cNvCxnSpPr>
          <p:nvPr/>
        </p:nvCxnSpPr>
        <p:spPr>
          <a:xfrm flipH="1" flipV="1">
            <a:off x="5249686" y="2742710"/>
            <a:ext cx="301925" cy="2080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5DC38E7-EF91-4B7B-96CB-B50BF6BC26C2}"/>
              </a:ext>
            </a:extLst>
          </p:cNvPr>
          <p:cNvCxnSpPr/>
          <p:nvPr/>
        </p:nvCxnSpPr>
        <p:spPr>
          <a:xfrm flipV="1">
            <a:off x="5659233" y="2254051"/>
            <a:ext cx="519645" cy="102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B23D3BD-B421-4462-83FE-03E9C45FA4FD}"/>
              </a:ext>
            </a:extLst>
          </p:cNvPr>
          <p:cNvSpPr/>
          <p:nvPr/>
        </p:nvSpPr>
        <p:spPr>
          <a:xfrm flipH="1">
            <a:off x="4833033" y="2035523"/>
            <a:ext cx="2709162" cy="15795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C5BD23CE-324E-4FF4-9139-D429312B22A3}"/>
              </a:ext>
            </a:extLst>
          </p:cNvPr>
          <p:cNvSpPr txBox="1"/>
          <p:nvPr/>
        </p:nvSpPr>
        <p:spPr>
          <a:xfrm>
            <a:off x="5072676" y="2448945"/>
            <a:ext cx="220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G.WHITEHOUSE(USD)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5C0EFCC2-9FA5-4560-AE19-8F3929860791}"/>
              </a:ext>
            </a:extLst>
          </p:cNvPr>
          <p:cNvCxnSpPr/>
          <p:nvPr/>
        </p:nvCxnSpPr>
        <p:spPr>
          <a:xfrm>
            <a:off x="5038242" y="5284423"/>
            <a:ext cx="1185613" cy="1200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96E6FAB2-BB70-44B7-BBF1-79E9D4F7ECB4}"/>
              </a:ext>
            </a:extLst>
          </p:cNvPr>
          <p:cNvCxnSpPr>
            <a:endCxn id="68" idx="3"/>
          </p:cNvCxnSpPr>
          <p:nvPr/>
        </p:nvCxnSpPr>
        <p:spPr>
          <a:xfrm flipH="1" flipV="1">
            <a:off x="4846815" y="6023756"/>
            <a:ext cx="2097227" cy="329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6C3CD42E-FC43-4419-9313-C9739A5DE292}"/>
              </a:ext>
            </a:extLst>
          </p:cNvPr>
          <p:cNvSpPr txBox="1"/>
          <p:nvPr/>
        </p:nvSpPr>
        <p:spPr>
          <a:xfrm>
            <a:off x="7385387" y="6101609"/>
            <a:ext cx="2795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1&amp;1 Andres </a:t>
            </a:r>
            <a:r>
              <a:rPr lang="en-US" strike="sngStrike" dirty="0" err="1"/>
              <a:t>Secary</a:t>
            </a:r>
            <a:r>
              <a:rPr lang="en-US" strike="sngStrike" dirty="0"/>
              <a:t> (</a:t>
            </a:r>
            <a:r>
              <a:rPr lang="en-US" strike="sngStrike" dirty="0" err="1"/>
              <a:t>trukish</a:t>
            </a:r>
            <a:r>
              <a:rPr lang="en-US" strike="sngStrike" dirty="0"/>
              <a:t>)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173FC7E-7945-4AA2-8CD4-A7F3D5D487A9}"/>
              </a:ext>
            </a:extLst>
          </p:cNvPr>
          <p:cNvSpPr txBox="1"/>
          <p:nvPr/>
        </p:nvSpPr>
        <p:spPr>
          <a:xfrm>
            <a:off x="7523418" y="5523988"/>
            <a:ext cx="211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Max-Plank(</a:t>
            </a:r>
            <a:r>
              <a:rPr lang="en-US" dirty="0" err="1"/>
              <a:t>Sectyear</a:t>
            </a:r>
            <a:r>
              <a:rPr lang="en-US" dirty="0"/>
              <a:t>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2626E1F-60BB-404A-A1C4-4AE44A6004B3}"/>
              </a:ext>
            </a:extLst>
          </p:cNvPr>
          <p:cNvSpPr txBox="1"/>
          <p:nvPr/>
        </p:nvSpPr>
        <p:spPr>
          <a:xfrm>
            <a:off x="8244464" y="5781767"/>
            <a:ext cx="522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Dr. Der Prof(</a:t>
            </a:r>
            <a:r>
              <a:rPr lang="en-US" strike="sngStrike" dirty="0" err="1"/>
              <a:t>goebels</a:t>
            </a:r>
            <a:r>
              <a:rPr lang="en-US" strike="sngStrike" dirty="0"/>
              <a:t>) </a:t>
            </a:r>
            <a:r>
              <a:rPr lang="en-US" strike="sngStrike" dirty="0" err="1"/>
              <a:t>Secary</a:t>
            </a:r>
            <a:endParaRPr lang="en-US" strike="sngStrike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4DF13A84-72A0-43BF-B1E0-F346E5DF98AE}"/>
              </a:ext>
            </a:extLst>
          </p:cNvPr>
          <p:cNvSpPr txBox="1"/>
          <p:nvPr/>
        </p:nvSpPr>
        <p:spPr>
          <a:xfrm>
            <a:off x="8255941" y="4656331"/>
            <a:ext cx="186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strike="sngStrike" dirty="0"/>
              <a:t>Dr </a:t>
            </a:r>
            <a:r>
              <a:rPr lang="en-US" strike="sngStrike" dirty="0" err="1"/>
              <a:t>Dr</a:t>
            </a:r>
            <a:r>
              <a:rPr lang="en-US" strike="sngStrike" dirty="0"/>
              <a:t>. Prof Joe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AF86828-D8A6-4F9A-AE04-375886433DB8}"/>
              </a:ext>
            </a:extLst>
          </p:cNvPr>
          <p:cNvSpPr/>
          <p:nvPr/>
        </p:nvSpPr>
        <p:spPr>
          <a:xfrm>
            <a:off x="10228612" y="4729088"/>
            <a:ext cx="2036736" cy="555335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KING.WEAPSON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73233DD-3A48-4859-8786-F42E4C5AF4A4}"/>
              </a:ext>
            </a:extLst>
          </p:cNvPr>
          <p:cNvSpPr/>
          <p:nvPr/>
        </p:nvSpPr>
        <p:spPr>
          <a:xfrm flipH="1">
            <a:off x="5178753" y="5180335"/>
            <a:ext cx="1701512" cy="6346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36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E2D38A-BCFD-47E1-BBDF-537D3A9B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95" y="1679525"/>
            <a:ext cx="223489" cy="5757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92B81B-D70A-4E18-8366-8DEC4A09EA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014" y="1687859"/>
            <a:ext cx="479315" cy="609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4D668-CEA6-4CE6-AEB7-33B6038AE3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662" y="1644537"/>
            <a:ext cx="1009158" cy="5670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B2A593-8562-4F1F-B3F6-7A7ED8F330D2}"/>
              </a:ext>
            </a:extLst>
          </p:cNvPr>
          <p:cNvSpPr/>
          <p:nvPr/>
        </p:nvSpPr>
        <p:spPr>
          <a:xfrm flipH="1">
            <a:off x="5253800" y="1616861"/>
            <a:ext cx="1701512" cy="6346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BC4A4CF-7CA5-4AA7-8DE7-1DA702691768}"/>
              </a:ext>
            </a:extLst>
          </p:cNvPr>
          <p:cNvCxnSpPr/>
          <p:nvPr/>
        </p:nvCxnSpPr>
        <p:spPr>
          <a:xfrm flipV="1">
            <a:off x="4997767" y="1679525"/>
            <a:ext cx="2328897" cy="61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BAE6BD5-0CFD-426A-B23A-334BA67E2288}"/>
              </a:ext>
            </a:extLst>
          </p:cNvPr>
          <p:cNvSpPr txBox="1"/>
          <p:nvPr/>
        </p:nvSpPr>
        <p:spPr>
          <a:xfrm>
            <a:off x="3159085" y="1431112"/>
            <a:ext cx="6006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V2:FBI:KDINAPPING.DEFFAULT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3EFE72-02EE-41CF-B242-1D6341A7D44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3C3AC6-BCB0-4C31-8EB8-A10AB370CFAC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389E7-FA05-4003-AFA6-F64E8350F5A8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DD16EF9-7EA9-4F34-857D-59E558A2A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12" y="2997994"/>
            <a:ext cx="1328737" cy="8620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B5BA6D-25CD-4FA6-BA06-DF32629D6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82" y="3323612"/>
            <a:ext cx="920750" cy="51562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72C2CCB-D3E9-4654-805A-7346E269BFFF}"/>
              </a:ext>
            </a:extLst>
          </p:cNvPr>
          <p:cNvCxnSpPr/>
          <p:nvPr/>
        </p:nvCxnSpPr>
        <p:spPr>
          <a:xfrm flipV="1">
            <a:off x="4262882" y="3150416"/>
            <a:ext cx="704850" cy="951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30F3946-CA22-4493-B363-38088A6F98F2}"/>
              </a:ext>
            </a:extLst>
          </p:cNvPr>
          <p:cNvSpPr txBox="1"/>
          <p:nvPr/>
        </p:nvSpPr>
        <p:spPr>
          <a:xfrm>
            <a:off x="2450720" y="2319832"/>
            <a:ext cx="1342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KING.QUEST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189590-12C0-41E7-973B-38847A27626A}"/>
              </a:ext>
            </a:extLst>
          </p:cNvPr>
          <p:cNvSpPr/>
          <p:nvPr/>
        </p:nvSpPr>
        <p:spPr>
          <a:xfrm>
            <a:off x="5799108" y="2705868"/>
            <a:ext cx="1931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beate</a:t>
            </a:r>
            <a:r>
              <a:rPr lang="en-US" strike="sngStrike" dirty="0"/>
              <a:t> </a:t>
            </a:r>
            <a:r>
              <a:rPr lang="en-US" strike="sngStrike" dirty="0" err="1"/>
              <a:t>uhse</a:t>
            </a:r>
            <a:r>
              <a:rPr lang="en-US" strike="sngStrike" dirty="0"/>
              <a:t> factory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6A90EE4-88DF-4C4B-A2F8-53A775587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072" y="3337324"/>
            <a:ext cx="639552" cy="63955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8CB72B2-A79E-4874-8EAD-35B48F127C89}"/>
              </a:ext>
            </a:extLst>
          </p:cNvPr>
          <p:cNvSpPr/>
          <p:nvPr/>
        </p:nvSpPr>
        <p:spPr>
          <a:xfrm flipH="1">
            <a:off x="5739217" y="2689164"/>
            <a:ext cx="1991254" cy="14129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62E24F-81A1-4DF5-9533-FBA0D06C3EFF}"/>
              </a:ext>
            </a:extLst>
          </p:cNvPr>
          <p:cNvSpPr/>
          <p:nvPr/>
        </p:nvSpPr>
        <p:spPr>
          <a:xfrm flipH="1">
            <a:off x="4155869" y="2674687"/>
            <a:ext cx="1154763" cy="14129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2029A80-F173-45AA-ABA5-BBCEAA1D2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69" y="4239000"/>
            <a:ext cx="4599077" cy="257548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F779233-EBEA-4A15-ACB4-38A39F975FD8}"/>
              </a:ext>
            </a:extLst>
          </p:cNvPr>
          <p:cNvCxnSpPr/>
          <p:nvPr/>
        </p:nvCxnSpPr>
        <p:spPr>
          <a:xfrm flipV="1">
            <a:off x="2601245" y="2922777"/>
            <a:ext cx="806992" cy="1200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70CB167-029C-4F19-8263-0F68D04939ED}"/>
              </a:ext>
            </a:extLst>
          </p:cNvPr>
          <p:cNvSpPr/>
          <p:nvPr/>
        </p:nvSpPr>
        <p:spPr>
          <a:xfrm flipH="1">
            <a:off x="2306843" y="2629435"/>
            <a:ext cx="1592993" cy="14129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18343F-3E43-4B3D-89F9-EAB66F7EB63A}"/>
              </a:ext>
            </a:extLst>
          </p:cNvPr>
          <p:cNvSpPr txBox="1"/>
          <p:nvPr/>
        </p:nvSpPr>
        <p:spPr>
          <a:xfrm>
            <a:off x="3206470" y="1853290"/>
            <a:ext cx="5320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V3.HOMCE:FEDARL:DEFAULT(SON)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2DC45C-1E8A-47F2-B0CB-E5B8B4CD3123}"/>
              </a:ext>
            </a:extLst>
          </p:cNvPr>
          <p:cNvCxnSpPr/>
          <p:nvPr/>
        </p:nvCxnSpPr>
        <p:spPr>
          <a:xfrm>
            <a:off x="1181100" y="4186461"/>
            <a:ext cx="10515600" cy="5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4583A5-CD7A-48A7-AF98-5470FBC3568B}"/>
              </a:ext>
            </a:extLst>
          </p:cNvPr>
          <p:cNvCxnSpPr/>
          <p:nvPr/>
        </p:nvCxnSpPr>
        <p:spPr>
          <a:xfrm>
            <a:off x="1181100" y="2472232"/>
            <a:ext cx="10515600" cy="5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3550B87-B05B-4517-8B87-F64E2ED16612}"/>
              </a:ext>
            </a:extLst>
          </p:cNvPr>
          <p:cNvSpPr txBox="1"/>
          <p:nvPr/>
        </p:nvSpPr>
        <p:spPr>
          <a:xfrm>
            <a:off x="2230533" y="2628662"/>
            <a:ext cx="2309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HOMCE:KYSTAL </a:t>
            </a:r>
            <a:r>
              <a:rPr lang="en-US" b="1" strike="sngStrike" dirty="0" err="1"/>
              <a:t>toosie</a:t>
            </a:r>
            <a:endParaRPr lang="en-US" b="1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61538B-4DF9-4700-8FD2-8587493FC28B}"/>
              </a:ext>
            </a:extLst>
          </p:cNvPr>
          <p:cNvSpPr/>
          <p:nvPr/>
        </p:nvSpPr>
        <p:spPr>
          <a:xfrm>
            <a:off x="0" y="2553172"/>
            <a:ext cx="1878258" cy="5972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FAF61E5-843E-49CB-9FF8-9DE58E30F3FC}"/>
              </a:ext>
            </a:extLst>
          </p:cNvPr>
          <p:cNvCxnSpPr/>
          <p:nvPr/>
        </p:nvCxnSpPr>
        <p:spPr>
          <a:xfrm flipV="1">
            <a:off x="1878258" y="3150416"/>
            <a:ext cx="6249742" cy="58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3AB6CA9-2790-4C4F-9545-4F65ACBED349}"/>
              </a:ext>
            </a:extLst>
          </p:cNvPr>
          <p:cNvSpPr/>
          <p:nvPr/>
        </p:nvSpPr>
        <p:spPr>
          <a:xfrm>
            <a:off x="54769" y="3556716"/>
            <a:ext cx="1878258" cy="5972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00ED44-7233-477B-B82D-2E811A27B85F}"/>
              </a:ext>
            </a:extLst>
          </p:cNvPr>
          <p:cNvSpPr txBox="1"/>
          <p:nvPr/>
        </p:nvSpPr>
        <p:spPr>
          <a:xfrm>
            <a:off x="-12867" y="3187384"/>
            <a:ext cx="478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Schw:WWI:HOCME:KRTSTAL</a:t>
            </a:r>
            <a:r>
              <a:rPr lang="en-US" dirty="0"/>
              <a:t> </a:t>
            </a:r>
            <a:r>
              <a:rPr lang="en-US" sz="800" strike="sngStrike" dirty="0"/>
              <a:t>(badge).</a:t>
            </a:r>
            <a:r>
              <a:rPr lang="en-US" strike="sngStrike" dirty="0"/>
              <a:t>!KOCHMAN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5FA04-244B-4960-967E-77367E68A2F2}"/>
              </a:ext>
            </a:extLst>
          </p:cNvPr>
          <p:cNvSpPr txBox="1"/>
          <p:nvPr/>
        </p:nvSpPr>
        <p:spPr>
          <a:xfrm>
            <a:off x="2066416" y="3454901"/>
            <a:ext cx="14425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SQ.CPVA.</a:t>
            </a:r>
            <a:r>
              <a:rPr lang="en-US" sz="800" strike="sngStrike" dirty="0" err="1"/>
              <a:t>Angellina</a:t>
            </a:r>
            <a:endParaRPr lang="en-US" sz="800" strike="sngStrike" dirty="0"/>
          </a:p>
          <a:p>
            <a:r>
              <a:rPr lang="en-US" sz="800" strike="sngStrike" dirty="0"/>
              <a:t>Raider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E171B8-DA19-4AC3-A832-2E0ACA9C25B1}"/>
              </a:ext>
            </a:extLst>
          </p:cNvPr>
          <p:cNvSpPr txBox="1"/>
          <p:nvPr/>
        </p:nvSpPr>
        <p:spPr>
          <a:xfrm>
            <a:off x="2403287" y="3708127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Name?: wife</a:t>
            </a:r>
          </a:p>
        </p:txBody>
      </p:sp>
    </p:spTree>
    <p:extLst>
      <p:ext uri="{BB962C8B-B14F-4D97-AF65-F5344CB8AC3E}">
        <p14:creationId xmlns:p14="http://schemas.microsoft.com/office/powerpoint/2010/main" val="3701025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EF0AF6-1568-4F05-A54E-39CBAA1EF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41" y="1643231"/>
            <a:ext cx="804854" cy="20121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5ADB96-CF3D-4DD7-B61A-4F9F7C44B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538" y="1567663"/>
            <a:ext cx="804854" cy="207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44F8FA-98F5-4EEA-A87A-E2565955A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99" y="1678282"/>
            <a:ext cx="1513672" cy="192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2DD693-2EAA-4141-818E-EC1C9C7D96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297" y="1664828"/>
            <a:ext cx="3448950" cy="193787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62B223-4059-4B34-AC53-E39976E4F095}"/>
              </a:ext>
            </a:extLst>
          </p:cNvPr>
          <p:cNvCxnSpPr/>
          <p:nvPr/>
        </p:nvCxnSpPr>
        <p:spPr>
          <a:xfrm flipV="1">
            <a:off x="8564616" y="1665107"/>
            <a:ext cx="2328897" cy="617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58C06B0-0AF8-412A-A7E8-98EEED1A4641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470299-CE18-401D-9328-1A3C7EC8608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047D83-1697-4D72-8A8B-D790FEB3F7B4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856625-5202-4340-B666-7C44D7EE0DF8}"/>
              </a:ext>
            </a:extLst>
          </p:cNvPr>
          <p:cNvSpPr txBox="1"/>
          <p:nvPr/>
        </p:nvSpPr>
        <p:spPr>
          <a:xfrm>
            <a:off x="8845627" y="3493829"/>
            <a:ext cx="42666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HOMCIE:LUX:KOCHEMAN:LV </a:t>
            </a:r>
            <a:r>
              <a:rPr lang="en-US" dirty="0" err="1"/>
              <a:t>dildobag</a:t>
            </a:r>
            <a:r>
              <a:rPr lang="en-US" dirty="0"/>
              <a:t> Gary </a:t>
            </a:r>
          </a:p>
          <a:p>
            <a:pPr marL="342900" indent="-342900">
              <a:buAutoNum type="arabicPeriod" startAt="41"/>
            </a:pPr>
            <a:r>
              <a:rPr lang="en-US" dirty="0"/>
              <a:t>FBI:WMD:GREEN </a:t>
            </a:r>
            <a:r>
              <a:rPr lang="en-US" sz="800" strike="sngStrike" dirty="0"/>
              <a:t>met women on </a:t>
            </a:r>
            <a:r>
              <a:rPr lang="en-US" sz="800" strike="sngStrike" dirty="0" err="1"/>
              <a:t>craigs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lasvegas</a:t>
            </a:r>
            <a:endParaRPr lang="en-US" sz="800" strike="sngStrike" dirty="0"/>
          </a:p>
          <a:p>
            <a:pPr marL="1257300" lvl="2" indent="-342900">
              <a:buAutoNum type="arabicPeriod" startAt="41"/>
            </a:pPr>
            <a:r>
              <a:rPr lang="en-US" dirty="0"/>
              <a:t>DEA(</a:t>
            </a:r>
            <a:r>
              <a:rPr lang="en-US" sz="800" strike="sngStrike" dirty="0"/>
              <a:t>MDMA</a:t>
            </a:r>
            <a:r>
              <a:rPr lang="en-US" dirty="0"/>
              <a:t>)</a:t>
            </a:r>
          </a:p>
          <a:p>
            <a:r>
              <a:rPr lang="en-US" dirty="0"/>
              <a:t>CPVA, </a:t>
            </a:r>
            <a:r>
              <a:rPr lang="en-US" strike="sngStrike" dirty="0" err="1"/>
              <a:t>Dildobag</a:t>
            </a:r>
            <a:endParaRPr lang="en-US" strike="sngStrik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566AA0-1439-4CCE-B422-3882188337C1}"/>
              </a:ext>
            </a:extLst>
          </p:cNvPr>
          <p:cNvSpPr txBox="1"/>
          <p:nvPr/>
        </p:nvSpPr>
        <p:spPr>
          <a:xfrm>
            <a:off x="9550400" y="4203700"/>
            <a:ext cx="2633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Famly</a:t>
            </a:r>
            <a:r>
              <a:rPr lang="en-US" strike="sngStrike" dirty="0"/>
              <a:t> carries for Tim cook</a:t>
            </a:r>
          </a:p>
          <a:p>
            <a:r>
              <a:rPr lang="en-US" dirty="0"/>
              <a:t>CPVA </a:t>
            </a:r>
            <a:r>
              <a:rPr lang="en-US" strike="sngStrike" dirty="0"/>
              <a:t>and </a:t>
            </a:r>
            <a:r>
              <a:rPr lang="en-US" strike="sngStrike" dirty="0" err="1"/>
              <a:t>dildobag</a:t>
            </a:r>
            <a:endParaRPr lang="en-US" strike="sngStrik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CEDAD7-51E5-4F5E-BE49-21CD6983E6F8}"/>
              </a:ext>
            </a:extLst>
          </p:cNvPr>
          <p:cNvSpPr txBox="1"/>
          <p:nvPr/>
        </p:nvSpPr>
        <p:spPr>
          <a:xfrm>
            <a:off x="9753600" y="481930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D1C53B-3D51-49A4-997D-181C51D61146}"/>
              </a:ext>
            </a:extLst>
          </p:cNvPr>
          <p:cNvCxnSpPr/>
          <p:nvPr/>
        </p:nvCxnSpPr>
        <p:spPr>
          <a:xfrm>
            <a:off x="4218941" y="1567663"/>
            <a:ext cx="7901271" cy="1592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891E255-A640-4E40-96DB-1396A88D75DB}"/>
              </a:ext>
            </a:extLst>
          </p:cNvPr>
          <p:cNvCxnSpPr/>
          <p:nvPr/>
        </p:nvCxnSpPr>
        <p:spPr>
          <a:xfrm>
            <a:off x="4427925" y="2153145"/>
            <a:ext cx="7901271" cy="1592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5A3897DE-0147-4135-BFCB-5851732042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9" y="1385511"/>
            <a:ext cx="4027082" cy="22171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C20682F-ED77-43B2-9E9D-D9C67871F8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0" y="3637827"/>
            <a:ext cx="1909658" cy="1069408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504898EC-F806-4C83-B583-65364DC37EB4}"/>
              </a:ext>
            </a:extLst>
          </p:cNvPr>
          <p:cNvSpPr/>
          <p:nvPr/>
        </p:nvSpPr>
        <p:spPr>
          <a:xfrm flipV="1">
            <a:off x="599156" y="3344016"/>
            <a:ext cx="833089" cy="39125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F7707B5-B256-4D75-9A5D-28E85C313951}"/>
              </a:ext>
            </a:extLst>
          </p:cNvPr>
          <p:cNvCxnSpPr/>
          <p:nvPr/>
        </p:nvCxnSpPr>
        <p:spPr>
          <a:xfrm flipV="1">
            <a:off x="325000" y="3655368"/>
            <a:ext cx="2164200" cy="1163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2987D29-D4FD-4BE3-AE80-7574DB5BFB48}"/>
              </a:ext>
            </a:extLst>
          </p:cNvPr>
          <p:cNvCxnSpPr/>
          <p:nvPr/>
        </p:nvCxnSpPr>
        <p:spPr>
          <a:xfrm flipH="1">
            <a:off x="1440927" y="3207267"/>
            <a:ext cx="5916819" cy="579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F9F3990-DBAA-4738-B77C-944178084B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28" y="1876305"/>
            <a:ext cx="356262" cy="476725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36A8E45A-3BFF-4706-AAAD-E7B5701D8050}"/>
              </a:ext>
            </a:extLst>
          </p:cNvPr>
          <p:cNvSpPr/>
          <p:nvPr/>
        </p:nvSpPr>
        <p:spPr>
          <a:xfrm flipV="1">
            <a:off x="1178178" y="1971040"/>
            <a:ext cx="833089" cy="1774938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2FFD99-A6CB-473D-A889-5244A65CB210}"/>
              </a:ext>
            </a:extLst>
          </p:cNvPr>
          <p:cNvCxnSpPr/>
          <p:nvPr/>
        </p:nvCxnSpPr>
        <p:spPr>
          <a:xfrm>
            <a:off x="850900" y="1876305"/>
            <a:ext cx="1066800" cy="40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C128BDF-C71F-4A5B-B524-9134AAFB19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26" y="5381657"/>
            <a:ext cx="2008815" cy="133677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0F49E4-257D-4063-B70A-7D9A71D7B277}"/>
              </a:ext>
            </a:extLst>
          </p:cNvPr>
          <p:cNvCxnSpPr>
            <a:cxnSpLocks/>
          </p:cNvCxnSpPr>
          <p:nvPr/>
        </p:nvCxnSpPr>
        <p:spPr>
          <a:xfrm flipV="1">
            <a:off x="4049061" y="1642729"/>
            <a:ext cx="7473565" cy="18744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821A303F-7904-4F10-9CF4-1D4FCDD9B42E}"/>
              </a:ext>
            </a:extLst>
          </p:cNvPr>
          <p:cNvSpPr/>
          <p:nvPr/>
        </p:nvSpPr>
        <p:spPr>
          <a:xfrm flipH="1">
            <a:off x="3966782" y="1866596"/>
            <a:ext cx="7473565" cy="21987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23D4E28-7538-4945-ADE8-A90777B4E405}"/>
              </a:ext>
            </a:extLst>
          </p:cNvPr>
          <p:cNvSpPr/>
          <p:nvPr/>
        </p:nvSpPr>
        <p:spPr>
          <a:xfrm>
            <a:off x="9664700" y="1403973"/>
            <a:ext cx="2519241" cy="616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.ATOMLCLOCK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E60AA55-EA46-4AFD-8EE1-ABD549D015FB}"/>
              </a:ext>
            </a:extLst>
          </p:cNvPr>
          <p:cNvSpPr/>
          <p:nvPr/>
        </p:nvSpPr>
        <p:spPr>
          <a:xfrm>
            <a:off x="9753600" y="1403973"/>
            <a:ext cx="2438400" cy="2387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CHECKPONT CHALRIE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481B186-F3AC-43CB-8114-1DE5AD38B310}"/>
              </a:ext>
            </a:extLst>
          </p:cNvPr>
          <p:cNvCxnSpPr/>
          <p:nvPr/>
        </p:nvCxnSpPr>
        <p:spPr>
          <a:xfrm flipH="1" flipV="1">
            <a:off x="1432245" y="1971040"/>
            <a:ext cx="5925501" cy="182425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65B71D-EAE4-4EBE-B6CD-FC3E9C99CD12}"/>
              </a:ext>
            </a:extLst>
          </p:cNvPr>
          <p:cNvCxnSpPr/>
          <p:nvPr/>
        </p:nvCxnSpPr>
        <p:spPr>
          <a:xfrm>
            <a:off x="5314538" y="1572521"/>
            <a:ext cx="2722967" cy="534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233B7BD-9240-4B7D-8C12-8E9812923D29}"/>
              </a:ext>
            </a:extLst>
          </p:cNvPr>
          <p:cNvCxnSpPr/>
          <p:nvPr/>
        </p:nvCxnSpPr>
        <p:spPr>
          <a:xfrm flipV="1">
            <a:off x="4621368" y="1403973"/>
            <a:ext cx="191932" cy="567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18643CC-C69C-47AE-BAF8-6A89D59201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801" y="1877692"/>
            <a:ext cx="793581" cy="74690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F279C6-421A-4720-AF90-FF952553B170}"/>
              </a:ext>
            </a:extLst>
          </p:cNvPr>
          <p:cNvCxnSpPr/>
          <p:nvPr/>
        </p:nvCxnSpPr>
        <p:spPr>
          <a:xfrm flipH="1">
            <a:off x="7086600" y="1523351"/>
            <a:ext cx="699243" cy="63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952BBE4-E85A-432A-8487-54EA6E28CFAD}"/>
              </a:ext>
            </a:extLst>
          </p:cNvPr>
          <p:cNvSpPr/>
          <p:nvPr/>
        </p:nvSpPr>
        <p:spPr>
          <a:xfrm>
            <a:off x="0" y="2114667"/>
            <a:ext cx="2106903" cy="10491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EZRA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0B18F03-79EF-431D-8C31-8029CF435A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553" y="1567663"/>
            <a:ext cx="624412" cy="84441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EC10776E-5CCC-434E-9ABF-3D63C809A1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047" y="1499901"/>
            <a:ext cx="919716" cy="102334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472468A-5AF7-4068-BACE-C64E51EB511C}"/>
              </a:ext>
            </a:extLst>
          </p:cNvPr>
          <p:cNvSpPr/>
          <p:nvPr/>
        </p:nvSpPr>
        <p:spPr>
          <a:xfrm flipH="1">
            <a:off x="5820881" y="1416871"/>
            <a:ext cx="1654411" cy="11058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BBA6810-14BE-4867-B710-44E5AEF5AC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063" y="1859463"/>
            <a:ext cx="2162003" cy="617715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4DC525A-1011-4EBB-8BBC-35E58CD583C8}"/>
              </a:ext>
            </a:extLst>
          </p:cNvPr>
          <p:cNvCxnSpPr/>
          <p:nvPr/>
        </p:nvCxnSpPr>
        <p:spPr>
          <a:xfrm flipH="1" flipV="1">
            <a:off x="6205104" y="1838408"/>
            <a:ext cx="2564962" cy="573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7D850BA-6224-4296-B350-7269E99BAEFA}"/>
              </a:ext>
            </a:extLst>
          </p:cNvPr>
          <p:cNvSpPr/>
          <p:nvPr/>
        </p:nvSpPr>
        <p:spPr>
          <a:xfrm flipH="1">
            <a:off x="6024710" y="1570396"/>
            <a:ext cx="3435202" cy="9676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BE5E278-43C4-4928-8C13-C6B927967795}"/>
              </a:ext>
            </a:extLst>
          </p:cNvPr>
          <p:cNvCxnSpPr/>
          <p:nvPr/>
        </p:nvCxnSpPr>
        <p:spPr>
          <a:xfrm>
            <a:off x="6505699" y="1838408"/>
            <a:ext cx="2339928" cy="444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E30B4058-E2C6-4E7D-AC3E-25280F4204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753" y="1421188"/>
            <a:ext cx="877681" cy="37614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120A16D-15FA-49A0-A27C-63661C8BDD6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53" y="1573588"/>
            <a:ext cx="877681" cy="37614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EBCF69E-D6DC-4121-8FB7-831B96AB95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37" y="1462414"/>
            <a:ext cx="498782" cy="59321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FB60005D-AEA8-4387-977D-E3A24BD6EF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06" y="1435982"/>
            <a:ext cx="516315" cy="60080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FA9EBDD1-EF18-4925-994A-0E2F6D4D557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58341" y="2044342"/>
            <a:ext cx="1651177" cy="43264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63247C89-ACEB-4E2E-BAB8-AAB35C143F91}"/>
              </a:ext>
            </a:extLst>
          </p:cNvPr>
          <p:cNvSpPr/>
          <p:nvPr/>
        </p:nvSpPr>
        <p:spPr>
          <a:xfrm flipH="1">
            <a:off x="4467" y="3093944"/>
            <a:ext cx="2374942" cy="14812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63CBFE2-27FC-433B-8B73-2FF9709FA2E9}"/>
              </a:ext>
            </a:extLst>
          </p:cNvPr>
          <p:cNvCxnSpPr/>
          <p:nvPr/>
        </p:nvCxnSpPr>
        <p:spPr>
          <a:xfrm>
            <a:off x="599156" y="3786676"/>
            <a:ext cx="1530022" cy="788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F857EFC3-FF78-4061-88C2-D2B2BD6C103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88" y="4895581"/>
            <a:ext cx="1850513" cy="1850513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2C0C862-4268-465C-ADC4-631F538C74B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171" y="5013774"/>
            <a:ext cx="1685030" cy="1685030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051DC72-E4F6-43FF-B04E-B291EF998707}"/>
              </a:ext>
            </a:extLst>
          </p:cNvPr>
          <p:cNvCxnSpPr/>
          <p:nvPr/>
        </p:nvCxnSpPr>
        <p:spPr>
          <a:xfrm flipV="1">
            <a:off x="8953500" y="2282822"/>
            <a:ext cx="2082800" cy="1146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A4B59BD5-38AA-44CA-A042-A9419D8B3B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769" y="5733591"/>
            <a:ext cx="411146" cy="61784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9503322-85FC-44DA-A7B2-71F7362CAD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430" y="5797719"/>
            <a:ext cx="414939" cy="527536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0546868-EFF0-4975-8B24-3312AE70E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369" y="5850865"/>
            <a:ext cx="742861" cy="41739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9B24524C-F36D-4BF4-AE7E-334F2CC78E4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293" y="5724928"/>
            <a:ext cx="646331" cy="646331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15B1EEDF-B6F9-41C4-80C6-007B4BC98618}"/>
              </a:ext>
            </a:extLst>
          </p:cNvPr>
          <p:cNvCxnSpPr/>
          <p:nvPr/>
        </p:nvCxnSpPr>
        <p:spPr>
          <a:xfrm>
            <a:off x="9729064" y="5797719"/>
            <a:ext cx="1307236" cy="4453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5F7E9163-DC07-451E-934C-057CB9D4F9C7}"/>
              </a:ext>
            </a:extLst>
          </p:cNvPr>
          <p:cNvSpPr/>
          <p:nvPr/>
        </p:nvSpPr>
        <p:spPr>
          <a:xfrm flipH="1">
            <a:off x="9699871" y="5707961"/>
            <a:ext cx="1307238" cy="663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C92AC6-39E7-4FA4-992D-DF7D05340917}"/>
              </a:ext>
            </a:extLst>
          </p:cNvPr>
          <p:cNvSpPr txBox="1"/>
          <p:nvPr/>
        </p:nvSpPr>
        <p:spPr>
          <a:xfrm>
            <a:off x="9664700" y="5828729"/>
            <a:ext cx="15029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HOMIE:BILL:</a:t>
            </a:r>
          </a:p>
          <a:p>
            <a:r>
              <a:rPr lang="en-US" sz="1200" b="1" dirty="0"/>
              <a:t>HOMC:AUSLANEDER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A9D3C7-CCF8-4AD8-A740-677111601BBF}"/>
              </a:ext>
            </a:extLst>
          </p:cNvPr>
          <p:cNvSpPr/>
          <p:nvPr/>
        </p:nvSpPr>
        <p:spPr>
          <a:xfrm flipH="1">
            <a:off x="9117002" y="5682611"/>
            <a:ext cx="2888920" cy="663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3AEA686-FFF4-4F73-8277-AA574785F821}"/>
              </a:ext>
            </a:extLst>
          </p:cNvPr>
          <p:cNvCxnSpPr/>
          <p:nvPr/>
        </p:nvCxnSpPr>
        <p:spPr>
          <a:xfrm>
            <a:off x="9309518" y="5850865"/>
            <a:ext cx="2696404" cy="417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077B957B-40F4-4735-AE78-DE1790733BA4}"/>
              </a:ext>
            </a:extLst>
          </p:cNvPr>
          <p:cNvSpPr txBox="1"/>
          <p:nvPr/>
        </p:nvSpPr>
        <p:spPr>
          <a:xfrm>
            <a:off x="9309518" y="6037547"/>
            <a:ext cx="208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!HOMCIEKYSTAL</a:t>
            </a:r>
            <a:r>
              <a:rPr lang="en-US" strike="sngStrike" dirty="0"/>
              <a:t>(de)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8C6690B5-F075-474D-871E-97B8DE41092C}"/>
              </a:ext>
            </a:extLst>
          </p:cNvPr>
          <p:cNvCxnSpPr/>
          <p:nvPr/>
        </p:nvCxnSpPr>
        <p:spPr>
          <a:xfrm flipH="1" flipV="1">
            <a:off x="9459912" y="5490288"/>
            <a:ext cx="2062714" cy="549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6FA842A-97D5-42AC-954E-38BAE68F717C}"/>
              </a:ext>
            </a:extLst>
          </p:cNvPr>
          <p:cNvSpPr txBox="1"/>
          <p:nvPr/>
        </p:nvSpPr>
        <p:spPr>
          <a:xfrm>
            <a:off x="10114436" y="5419956"/>
            <a:ext cx="147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 </a:t>
            </a:r>
            <a:r>
              <a:rPr lang="en-US" dirty="0" err="1"/>
              <a:t>Schw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austria</a:t>
            </a:r>
            <a:r>
              <a:rPr lang="en-US" sz="800" strike="sngStrike" dirty="0"/>
              <a:t>)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C8AB3AD-60D6-4680-A85D-A28112CE4F40}"/>
              </a:ext>
            </a:extLst>
          </p:cNvPr>
          <p:cNvSpPr txBox="1"/>
          <p:nvPr/>
        </p:nvSpPr>
        <p:spPr>
          <a:xfrm>
            <a:off x="9033689" y="5291580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Putting.gheoh.Staling.,</a:t>
            </a:r>
            <a:r>
              <a:rPr lang="en-US" sz="800" strike="sngStrike" dirty="0" err="1"/>
              <a:t>arx</a:t>
            </a:r>
            <a:endParaRPr lang="en-US" sz="800" strike="sngStrike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3232975-E396-42D2-B788-0256E46B4421}"/>
              </a:ext>
            </a:extLst>
          </p:cNvPr>
          <p:cNvSpPr/>
          <p:nvPr/>
        </p:nvSpPr>
        <p:spPr>
          <a:xfrm flipH="1">
            <a:off x="9054961" y="5265213"/>
            <a:ext cx="2968553" cy="12572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284AB68E-3C59-44ED-9F71-6CD0B05CFB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296" y="5044828"/>
            <a:ext cx="1619336" cy="1612074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FBCAEF33-8F3C-4049-90D3-6D1D70998B09}"/>
              </a:ext>
            </a:extLst>
          </p:cNvPr>
          <p:cNvCxnSpPr/>
          <p:nvPr/>
        </p:nvCxnSpPr>
        <p:spPr>
          <a:xfrm flipH="1" flipV="1">
            <a:off x="11036300" y="4172531"/>
            <a:ext cx="764324" cy="463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612C10A-223A-42C1-A2CE-FFB121077DDC}"/>
              </a:ext>
            </a:extLst>
          </p:cNvPr>
          <p:cNvSpPr txBox="1"/>
          <p:nvPr/>
        </p:nvSpPr>
        <p:spPr>
          <a:xfrm>
            <a:off x="10888184" y="36254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487ABAF-6F83-4225-B2BD-5F341C003A2F}"/>
              </a:ext>
            </a:extLst>
          </p:cNvPr>
          <p:cNvSpPr txBox="1"/>
          <p:nvPr/>
        </p:nvSpPr>
        <p:spPr>
          <a:xfrm>
            <a:off x="10615678" y="3825134"/>
            <a:ext cx="18138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She had </a:t>
            </a:r>
            <a:r>
              <a:rPr lang="en-US" sz="800" strike="sngStrike" dirty="0" err="1"/>
              <a:t>didldo</a:t>
            </a:r>
            <a:r>
              <a:rPr lang="en-US" sz="800" strike="sngStrike" dirty="0"/>
              <a:t> bag</a:t>
            </a:r>
          </a:p>
          <a:p>
            <a:r>
              <a:rPr lang="en-US" dirty="0"/>
              <a:t>LARRY.KOCHMAN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FD22A64-71FF-4DC6-A458-7532FFE9C8DB}"/>
              </a:ext>
            </a:extLst>
          </p:cNvPr>
          <p:cNvSpPr/>
          <p:nvPr/>
        </p:nvSpPr>
        <p:spPr>
          <a:xfrm>
            <a:off x="9159432" y="2011574"/>
            <a:ext cx="296284" cy="422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623D7A5-78ED-48CE-A0B6-07401977427B}"/>
              </a:ext>
            </a:extLst>
          </p:cNvPr>
          <p:cNvSpPr/>
          <p:nvPr/>
        </p:nvSpPr>
        <p:spPr>
          <a:xfrm>
            <a:off x="9476266" y="2036785"/>
            <a:ext cx="920992" cy="396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BB2498-18FC-40C0-80C0-798050B745BE}"/>
              </a:ext>
            </a:extLst>
          </p:cNvPr>
          <p:cNvSpPr txBox="1"/>
          <p:nvPr/>
        </p:nvSpPr>
        <p:spPr>
          <a:xfrm>
            <a:off x="2234658" y="3646133"/>
            <a:ext cx="7940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V2:FBI:KDINAPPING.DEFFAULT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A0EFA7-EEB4-4433-86A0-EF0B5F3EE222}"/>
              </a:ext>
            </a:extLst>
          </p:cNvPr>
          <p:cNvSpPr txBox="1"/>
          <p:nvPr/>
        </p:nvSpPr>
        <p:spPr>
          <a:xfrm>
            <a:off x="2213160" y="4282249"/>
            <a:ext cx="751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V3.HOMCE:FEDARL:DEFAULT(SON)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1988CDA9-8A68-44C1-83C2-AEB147A1311A}"/>
              </a:ext>
            </a:extLst>
          </p:cNvPr>
          <p:cNvSpPr/>
          <p:nvPr/>
        </p:nvSpPr>
        <p:spPr>
          <a:xfrm flipH="1">
            <a:off x="0" y="3131867"/>
            <a:ext cx="12178015" cy="54663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>
            <a:extLst>
              <a:ext uri="{FF2B5EF4-FFF2-40B4-BE49-F238E27FC236}">
                <a16:creationId xmlns:a16="http://schemas.microsoft.com/office/drawing/2014/main" id="{061FF491-07CA-4D22-8E05-694FFE01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95" y="3561919"/>
            <a:ext cx="804854" cy="2073373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04A5B10C-40E9-4663-9FD7-1192FC023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608" y="3646133"/>
            <a:ext cx="804854" cy="2012137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7A6059EC-DE04-4E7D-9330-A21B422AF969}"/>
              </a:ext>
            </a:extLst>
          </p:cNvPr>
          <p:cNvSpPr txBox="1"/>
          <p:nvPr/>
        </p:nvSpPr>
        <p:spPr>
          <a:xfrm>
            <a:off x="3302318" y="5562019"/>
            <a:ext cx="396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Pregment</a:t>
            </a:r>
            <a:r>
              <a:rPr lang="en-US" dirty="0"/>
              <a:t> give me $200/m go home </a:t>
            </a:r>
            <a:r>
              <a:rPr lang="en-US" dirty="0" err="1"/>
              <a:t>ami</a:t>
            </a:r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08870CB6-B51F-4350-955B-479543E0E8FA}"/>
              </a:ext>
            </a:extLst>
          </p:cNvPr>
          <p:cNvSpPr/>
          <p:nvPr/>
        </p:nvSpPr>
        <p:spPr>
          <a:xfrm>
            <a:off x="4339396" y="3615866"/>
            <a:ext cx="1633747" cy="18505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!IN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5581826-59D2-4B2D-BD43-DD6ADED2341F}"/>
              </a:ext>
            </a:extLst>
          </p:cNvPr>
          <p:cNvSpPr txBox="1"/>
          <p:nvPr/>
        </p:nvSpPr>
        <p:spPr>
          <a:xfrm>
            <a:off x="2451229" y="2887503"/>
            <a:ext cx="4904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Susice</a:t>
            </a:r>
            <a:r>
              <a:rPr lang="en-US" strike="sngStrike" dirty="0"/>
              <a:t> Bombers with </a:t>
            </a:r>
            <a:r>
              <a:rPr lang="en-US" strike="sngStrike" dirty="0" err="1"/>
              <a:t>chile</a:t>
            </a:r>
            <a:r>
              <a:rPr lang="en-US" strike="sngStrike" dirty="0"/>
              <a:t> in NOC </a:t>
            </a:r>
            <a:r>
              <a:rPr lang="en-US" strike="sngStrike" dirty="0" err="1"/>
              <a:t>Linkedin</a:t>
            </a:r>
            <a:endParaRPr lang="en-US" strike="sngStrike" dirty="0"/>
          </a:p>
          <a:p>
            <a:r>
              <a:rPr lang="en-US" strike="sngStrike" dirty="0" err="1"/>
              <a:t>Johpe</a:t>
            </a:r>
            <a:r>
              <a:rPr lang="en-US" strike="sngStrike" dirty="0"/>
              <a:t> </a:t>
            </a:r>
            <a:r>
              <a:rPr lang="en-US" strike="sngStrike" dirty="0" err="1"/>
              <a:t>Saunser</a:t>
            </a:r>
            <a:r>
              <a:rPr lang="en-US" strike="sngStrike" dirty="0"/>
              <a:t> with </a:t>
            </a:r>
            <a:r>
              <a:rPr lang="en-US" strike="sngStrike" dirty="0" err="1"/>
              <a:t>fmaly</a:t>
            </a:r>
            <a:r>
              <a:rPr lang="en-US" strike="sngStrike" dirty="0"/>
              <a:t> and child </a:t>
            </a:r>
            <a:r>
              <a:rPr lang="en-US" strike="sngStrike" dirty="0" err="1"/>
              <a:t>sucie</a:t>
            </a:r>
            <a:r>
              <a:rPr lang="en-US" strike="sngStrike" dirty="0"/>
              <a:t> bombers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47F0FA1B-2104-44EB-B24A-3DC4BECF5C6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110" y="5351138"/>
            <a:ext cx="876300" cy="8763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0B3E105F-708D-4CEC-B93A-8A31EB2AF24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440" y="5372380"/>
            <a:ext cx="1000369" cy="941524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BA4DF9F-E28D-4686-B877-E9C03112FE44}"/>
              </a:ext>
            </a:extLst>
          </p:cNvPr>
          <p:cNvSpPr txBox="1"/>
          <p:nvPr/>
        </p:nvSpPr>
        <p:spPr>
          <a:xfrm>
            <a:off x="8073014" y="5008795"/>
            <a:ext cx="38413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!G.LARRY.♥LACE.VIRIGN MARY.BILL[]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42137728-4867-499B-A535-E95C2899996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833" y="5347029"/>
            <a:ext cx="1404064" cy="942875"/>
          </a:xfrm>
          <a:prstGeom prst="rect">
            <a:avLst/>
          </a:prstGeom>
        </p:spPr>
      </p:pic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6907207-BB5C-4A2D-86F7-94EA3109A5BA}"/>
              </a:ext>
            </a:extLst>
          </p:cNvPr>
          <p:cNvCxnSpPr/>
          <p:nvPr/>
        </p:nvCxnSpPr>
        <p:spPr>
          <a:xfrm flipV="1">
            <a:off x="7792850" y="5395586"/>
            <a:ext cx="4265309" cy="755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89399E2-D991-4668-AC3E-5BBD2B821DCA}"/>
              </a:ext>
            </a:extLst>
          </p:cNvPr>
          <p:cNvSpPr/>
          <p:nvPr/>
        </p:nvSpPr>
        <p:spPr>
          <a:xfrm flipH="1">
            <a:off x="8134651" y="5299052"/>
            <a:ext cx="3601670" cy="10291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07E3092E-EDE9-46D4-A7E9-2C447BF5D14C}"/>
              </a:ext>
            </a:extLst>
          </p:cNvPr>
          <p:cNvCxnSpPr/>
          <p:nvPr/>
        </p:nvCxnSpPr>
        <p:spPr>
          <a:xfrm flipV="1">
            <a:off x="8625296" y="5797719"/>
            <a:ext cx="2656597" cy="31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6E3C962-2E7F-49F1-9C07-D8330A6C7EC0}"/>
              </a:ext>
            </a:extLst>
          </p:cNvPr>
          <p:cNvSpPr/>
          <p:nvPr/>
        </p:nvSpPr>
        <p:spPr>
          <a:xfrm flipH="1">
            <a:off x="2387499" y="2938570"/>
            <a:ext cx="5057805" cy="3065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5DB5AA-037C-4C83-9394-AF2BEC025813}"/>
              </a:ext>
            </a:extLst>
          </p:cNvPr>
          <p:cNvSpPr/>
          <p:nvPr/>
        </p:nvSpPr>
        <p:spPr>
          <a:xfrm>
            <a:off x="6468191" y="3373373"/>
            <a:ext cx="5692360" cy="16630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St. PETERSSON</a:t>
            </a:r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8B9136D-AD66-4586-8E91-C4CDE1AF34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467264" y="4651777"/>
            <a:ext cx="1602531" cy="1086310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01693FB7-2BEE-44E2-975B-A90DCFB39CE8}"/>
              </a:ext>
            </a:extLst>
          </p:cNvPr>
          <p:cNvSpPr txBox="1"/>
          <p:nvPr/>
        </p:nvSpPr>
        <p:spPr>
          <a:xfrm>
            <a:off x="4189993" y="3219656"/>
            <a:ext cx="79408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V2:FBI:KDINAPPING.DEFFAULT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33B8574-CCA1-4349-A7AB-F4BB31C3F338}"/>
              </a:ext>
            </a:extLst>
          </p:cNvPr>
          <p:cNvSpPr txBox="1"/>
          <p:nvPr/>
        </p:nvSpPr>
        <p:spPr>
          <a:xfrm>
            <a:off x="4645912" y="4422977"/>
            <a:ext cx="75159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V3.HOMCE:FEDARL:DEFAULT(SON)</a:t>
            </a:r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8AB347A-0351-462A-B67C-8139CE42A2C7}"/>
              </a:ext>
            </a:extLst>
          </p:cNvPr>
          <p:cNvCxnSpPr/>
          <p:nvPr/>
        </p:nvCxnSpPr>
        <p:spPr>
          <a:xfrm flipV="1">
            <a:off x="11684607" y="4749200"/>
            <a:ext cx="189357" cy="88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3020209-0732-4377-B3BA-AF4B3776427A}"/>
              </a:ext>
            </a:extLst>
          </p:cNvPr>
          <p:cNvSpPr/>
          <p:nvPr/>
        </p:nvSpPr>
        <p:spPr>
          <a:xfrm>
            <a:off x="6577166" y="5063463"/>
            <a:ext cx="1539893" cy="35649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NOTE: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0D065F-00F1-48AA-B0D2-CE4FBD39B2C1}"/>
              </a:ext>
            </a:extLst>
          </p:cNvPr>
          <p:cNvCxnSpPr/>
          <p:nvPr/>
        </p:nvCxnSpPr>
        <p:spPr>
          <a:xfrm>
            <a:off x="8564616" y="5507024"/>
            <a:ext cx="2602996" cy="424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5A85A4A5-730B-4BBB-AE1F-E819025CA7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986" y="1733328"/>
            <a:ext cx="3267075" cy="140017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E8B1ECE-AE4C-40A9-BB4D-F94FF471BC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098" y="2022023"/>
            <a:ext cx="3267075" cy="1400175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D8D4A348-1C01-4EC0-92B3-680A0B36065B}"/>
              </a:ext>
            </a:extLst>
          </p:cNvPr>
          <p:cNvCxnSpPr>
            <a:endCxn id="80" idx="0"/>
          </p:cNvCxnSpPr>
          <p:nvPr/>
        </p:nvCxnSpPr>
        <p:spPr>
          <a:xfrm>
            <a:off x="186078" y="1949737"/>
            <a:ext cx="1005860" cy="1144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C520A871-5B0D-4DA3-86E7-45558DB4C7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8" y="4839388"/>
            <a:ext cx="1943100" cy="1828800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2CD59D9D-C367-4985-BDF0-9AE898A33A05}"/>
              </a:ext>
            </a:extLst>
          </p:cNvPr>
          <p:cNvSpPr txBox="1"/>
          <p:nvPr/>
        </p:nvSpPr>
        <p:spPr>
          <a:xfrm>
            <a:off x="8770066" y="5181164"/>
            <a:ext cx="2824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CPVA.SQ.LARRY</a:t>
            </a:r>
            <a:r>
              <a:rPr lang="en-US" dirty="0" err="1"/>
              <a:t>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dildi</a:t>
            </a:r>
            <a:r>
              <a:rPr lang="en-US" strike="sngStrike" dirty="0"/>
              <a:t>) </a:t>
            </a:r>
          </a:p>
          <a:p>
            <a:r>
              <a:rPr lang="en-US" strike="sngStrike" dirty="0" err="1"/>
              <a:t>Friciton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Wiener/</a:t>
            </a:r>
            <a:r>
              <a:rPr lang="en-US" strike="sngStrike" dirty="0" err="1"/>
              <a:t>Musisanit</a:t>
            </a:r>
            <a:endParaRPr lang="en-US" strike="sngStrike" dirty="0"/>
          </a:p>
          <a:p>
            <a:r>
              <a:rPr lang="en-US" strike="sngStrike" dirty="0"/>
              <a:t>Dr. Dre/</a:t>
            </a:r>
            <a:r>
              <a:rPr lang="en-US" strike="sngStrike" dirty="0" err="1"/>
              <a:t>Cook,tim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53523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29C2696-77E1-4E1D-9908-215A8D949AD8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7CD084-BBEA-4B98-961E-E48FE65B4C23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FDC65B-37ED-49CF-9523-AAC01C0D6D75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2472D4-1395-4EA0-A0AC-2BC41D99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79880"/>
            <a:ext cx="5548312" cy="3313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DDC9DE-7EAC-4A2A-997C-9571B0B90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699" y="1592898"/>
            <a:ext cx="5638533" cy="31549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094DE8-20FB-4AAB-9315-6487D4431041}"/>
              </a:ext>
            </a:extLst>
          </p:cNvPr>
          <p:cNvSpPr txBox="1"/>
          <p:nvPr/>
        </p:nvSpPr>
        <p:spPr>
          <a:xfrm>
            <a:off x="2260600" y="4893537"/>
            <a:ext cx="46757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41.24x7 ABIABILIT,</a:t>
            </a:r>
            <a:r>
              <a:rPr lang="en-US" strike="sngStrike" dirty="0"/>
              <a:t> Robert</a:t>
            </a:r>
          </a:p>
          <a:p>
            <a:r>
              <a:rPr lang="en-US" strike="sngStrike" dirty="0"/>
              <a:t>Baby</a:t>
            </a:r>
          </a:p>
          <a:p>
            <a:r>
              <a:rPr lang="en-US" strike="sngStrike" dirty="0"/>
              <a:t>And Robert</a:t>
            </a:r>
          </a:p>
          <a:p>
            <a:r>
              <a:rPr lang="en-US" strike="sngStrike" dirty="0"/>
              <a:t>And </a:t>
            </a:r>
            <a:r>
              <a:rPr lang="en-US" dirty="0"/>
              <a:t>FORTH POLICY KOREA WAR</a:t>
            </a:r>
            <a:r>
              <a:rPr lang="en-US" strike="sngStrike" dirty="0"/>
              <a:t> form my house</a:t>
            </a:r>
            <a:r>
              <a:rPr lang="en-US" dirty="0"/>
              <a:t>.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C841E0-A612-4C36-AE45-7D19B52D20D4}"/>
              </a:ext>
            </a:extLst>
          </p:cNvPr>
          <p:cNvCxnSpPr/>
          <p:nvPr/>
        </p:nvCxnSpPr>
        <p:spPr>
          <a:xfrm flipV="1">
            <a:off x="7480300" y="2705100"/>
            <a:ext cx="1282700" cy="257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21923AA-DCDF-4994-B911-12E3281934B7}"/>
              </a:ext>
            </a:extLst>
          </p:cNvPr>
          <p:cNvSpPr/>
          <p:nvPr/>
        </p:nvSpPr>
        <p:spPr>
          <a:xfrm flipH="1">
            <a:off x="7048595" y="2183304"/>
            <a:ext cx="3769733" cy="25780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B82F1C-CD0B-42AF-AE9E-8E4DD8AA4EED}"/>
              </a:ext>
            </a:extLst>
          </p:cNvPr>
          <p:cNvSpPr txBox="1"/>
          <p:nvPr/>
        </p:nvSpPr>
        <p:spPr>
          <a:xfrm>
            <a:off x="8763000" y="5067300"/>
            <a:ext cx="228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God Chile </a:t>
            </a:r>
            <a:r>
              <a:rPr lang="en-US" dirty="0" err="1"/>
              <a:t>manamgnet</a:t>
            </a:r>
            <a:endParaRPr lang="en-US" dirty="0"/>
          </a:p>
          <a:p>
            <a:r>
              <a:rPr lang="en-US" dirty="0"/>
              <a:t>[x] no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6FFD21D-C7DF-40E1-9287-A9849BA32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271" y="5542598"/>
            <a:ext cx="428257" cy="46196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DD9B44-A490-4921-812E-1B03AE3780BC}"/>
              </a:ext>
            </a:extLst>
          </p:cNvPr>
          <p:cNvCxnSpPr>
            <a:endCxn id="16" idx="3"/>
          </p:cNvCxnSpPr>
          <p:nvPr/>
        </p:nvCxnSpPr>
        <p:spPr>
          <a:xfrm flipV="1">
            <a:off x="9525000" y="5773579"/>
            <a:ext cx="620528" cy="119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655274D-5D6E-4F0E-A364-B42F4834B806}"/>
              </a:ext>
            </a:extLst>
          </p:cNvPr>
          <p:cNvSpPr/>
          <p:nvPr/>
        </p:nvSpPr>
        <p:spPr>
          <a:xfrm flipH="1">
            <a:off x="9524999" y="5542598"/>
            <a:ext cx="838199" cy="5691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6E54E4-F7B3-4829-8EE5-5379A8CCA470}"/>
              </a:ext>
            </a:extLst>
          </p:cNvPr>
          <p:cNvCxnSpPr/>
          <p:nvPr/>
        </p:nvCxnSpPr>
        <p:spPr>
          <a:xfrm flipV="1">
            <a:off x="9118600" y="5542598"/>
            <a:ext cx="2411412" cy="490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66380E7-0B8B-47BA-B7A6-3FA18975D581}"/>
              </a:ext>
            </a:extLst>
          </p:cNvPr>
          <p:cNvSpPr txBox="1"/>
          <p:nvPr/>
        </p:nvSpPr>
        <p:spPr>
          <a:xfrm>
            <a:off x="2379677" y="6331873"/>
            <a:ext cx="349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 PREA §187 </a:t>
            </a:r>
            <a:r>
              <a:rPr lang="en-US" dirty="0" err="1"/>
              <a:t>Princia</a:t>
            </a:r>
            <a:r>
              <a:rPr lang="en-US" dirty="0"/>
              <a:t>; </a:t>
            </a:r>
            <a:r>
              <a:rPr lang="en-US" dirty="0" err="1"/>
              <a:t>Offiec</a:t>
            </a:r>
            <a:r>
              <a:rPr lang="en-US" dirty="0"/>
              <a:t>[]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24B4F4-20B4-4374-9812-900FB4EA3F07}"/>
              </a:ext>
            </a:extLst>
          </p:cNvPr>
          <p:cNvSpPr txBox="1"/>
          <p:nvPr/>
        </p:nvSpPr>
        <p:spPr>
          <a:xfrm>
            <a:off x="24699" y="5180843"/>
            <a:ext cx="2430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 2007 20Y </a:t>
            </a:r>
            <a:r>
              <a:rPr lang="en-US" sz="800" strike="sngStrike" dirty="0" err="1"/>
              <a:t>anglea</a:t>
            </a:r>
            <a:endParaRPr lang="en-US" sz="800" strike="sngStrike" dirty="0"/>
          </a:p>
          <a:p>
            <a:r>
              <a:rPr lang="en-US" dirty="0"/>
              <a:t>2007 2023 16YVIRINGIA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C3EC55-D2B9-461F-8CED-4C006C25A529}"/>
              </a:ext>
            </a:extLst>
          </p:cNvPr>
          <p:cNvSpPr txBox="1"/>
          <p:nvPr/>
        </p:nvSpPr>
        <p:spPr>
          <a:xfrm>
            <a:off x="5637402" y="5067300"/>
            <a:ext cx="263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Blind</a:t>
            </a:r>
            <a:r>
              <a:rPr lang="en-US" dirty="0"/>
              <a:t> HOMCE:MAYR St. Peter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B03068-AC69-46FA-A795-5CDFB40CE28B}"/>
              </a:ext>
            </a:extLst>
          </p:cNvPr>
          <p:cNvCxnSpPr/>
          <p:nvPr/>
        </p:nvCxnSpPr>
        <p:spPr>
          <a:xfrm flipH="1" flipV="1">
            <a:off x="4790114" y="3665989"/>
            <a:ext cx="1613834" cy="141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DEDC2FD3-FAC0-4339-A881-B7FAC5DDF7B9}"/>
              </a:ext>
            </a:extLst>
          </p:cNvPr>
          <p:cNvSpPr/>
          <p:nvPr/>
        </p:nvSpPr>
        <p:spPr>
          <a:xfrm>
            <a:off x="7357145" y="5283199"/>
            <a:ext cx="237573" cy="25939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19BE21-2D83-4F88-87AC-2EABC0922BD0}"/>
              </a:ext>
            </a:extLst>
          </p:cNvPr>
          <p:cNvSpPr/>
          <p:nvPr/>
        </p:nvSpPr>
        <p:spPr>
          <a:xfrm>
            <a:off x="7400987" y="5550132"/>
            <a:ext cx="237573" cy="2344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84781F5-44B5-40AA-9E16-52BC922F3713}"/>
              </a:ext>
            </a:extLst>
          </p:cNvPr>
          <p:cNvCxnSpPr/>
          <p:nvPr/>
        </p:nvCxnSpPr>
        <p:spPr>
          <a:xfrm flipH="1" flipV="1">
            <a:off x="7357145" y="5180843"/>
            <a:ext cx="281415" cy="711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7EC0033-0045-4648-BB11-3FE94D422095}"/>
              </a:ext>
            </a:extLst>
          </p:cNvPr>
          <p:cNvSpPr txBox="1"/>
          <p:nvPr/>
        </p:nvSpPr>
        <p:spPr>
          <a:xfrm>
            <a:off x="6769772" y="5318721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 shame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C93188F-16FE-4030-8ED9-88A6F675AB8B}"/>
              </a:ext>
            </a:extLst>
          </p:cNvPr>
          <p:cNvSpPr/>
          <p:nvPr/>
        </p:nvSpPr>
        <p:spPr>
          <a:xfrm flipH="1">
            <a:off x="5643519" y="5039211"/>
            <a:ext cx="2560947" cy="7755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CE92B9-BA45-47B3-A792-67DA56C5389B}"/>
              </a:ext>
            </a:extLst>
          </p:cNvPr>
          <p:cNvSpPr/>
          <p:nvPr/>
        </p:nvSpPr>
        <p:spPr>
          <a:xfrm flipH="1">
            <a:off x="8630646" y="5009027"/>
            <a:ext cx="2560947" cy="11027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4CE190C-B5EE-4BC3-8040-7B2DDA0242A0}"/>
              </a:ext>
            </a:extLst>
          </p:cNvPr>
          <p:cNvSpPr/>
          <p:nvPr/>
        </p:nvSpPr>
        <p:spPr>
          <a:xfrm flipH="1">
            <a:off x="2353178" y="4970615"/>
            <a:ext cx="4393798" cy="1730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BFD3B94-9ACA-4A7E-8BE0-0C73389B9FFD}"/>
              </a:ext>
            </a:extLst>
          </p:cNvPr>
          <p:cNvSpPr/>
          <p:nvPr/>
        </p:nvSpPr>
        <p:spPr>
          <a:xfrm flipH="1">
            <a:off x="115520" y="4970615"/>
            <a:ext cx="2339653" cy="10309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8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0A2C511-9907-478D-8F51-D66C836C2696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F486C4-19B7-4801-8F81-E056A50A131C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6C2378-D19F-413A-BC13-AA830B90BA38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C94E6-ABF6-4648-AAD0-8425BAA03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687" y="1706880"/>
            <a:ext cx="1876425" cy="2428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DF5EB-354A-4A54-B761-9BE34F068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062" y="2021840"/>
            <a:ext cx="1666875" cy="1666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2BEBA0-CA1B-45E7-A302-1DCDE18B2F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47" y="2384583"/>
            <a:ext cx="626451" cy="94138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0A79D-E1CC-4F56-9ECD-B6FA5C2C5001}"/>
              </a:ext>
            </a:extLst>
          </p:cNvPr>
          <p:cNvCxnSpPr/>
          <p:nvPr/>
        </p:nvCxnSpPr>
        <p:spPr>
          <a:xfrm flipV="1">
            <a:off x="889000" y="2021840"/>
            <a:ext cx="878498" cy="16668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367BF4C-8506-45F9-BF38-00F953308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888" y="2021841"/>
            <a:ext cx="1407160" cy="140716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543073-9A22-42E0-AD82-3035670B06CA}"/>
              </a:ext>
            </a:extLst>
          </p:cNvPr>
          <p:cNvCxnSpPr/>
          <p:nvPr/>
        </p:nvCxnSpPr>
        <p:spPr>
          <a:xfrm>
            <a:off x="3911600" y="2120900"/>
            <a:ext cx="43053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1383AE4-E252-491A-BE90-F7125DA36A25}"/>
              </a:ext>
            </a:extLst>
          </p:cNvPr>
          <p:cNvSpPr/>
          <p:nvPr/>
        </p:nvSpPr>
        <p:spPr>
          <a:xfrm flipH="1">
            <a:off x="3821112" y="1706880"/>
            <a:ext cx="3602035" cy="22496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083FB1A-6949-4EA8-BAB2-5F16B674E5C7}"/>
              </a:ext>
            </a:extLst>
          </p:cNvPr>
          <p:cNvCxnSpPr/>
          <p:nvPr/>
        </p:nvCxnSpPr>
        <p:spPr>
          <a:xfrm flipV="1">
            <a:off x="3530600" y="1587500"/>
            <a:ext cx="4241800" cy="210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08E1EA-6AD4-49C8-9DD9-78C8B057002D}"/>
              </a:ext>
            </a:extLst>
          </p:cNvPr>
          <p:cNvCxnSpPr/>
          <p:nvPr/>
        </p:nvCxnSpPr>
        <p:spPr>
          <a:xfrm flipV="1">
            <a:off x="3683000" y="1739900"/>
            <a:ext cx="4241800" cy="210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97C3AF7-67EB-4E1E-A658-71F39AA2DECA}"/>
              </a:ext>
            </a:extLst>
          </p:cNvPr>
          <p:cNvSpPr/>
          <p:nvPr/>
        </p:nvSpPr>
        <p:spPr>
          <a:xfrm flipH="1">
            <a:off x="889000" y="1706880"/>
            <a:ext cx="1016610" cy="22496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E131471-F938-4CE9-8445-EF00F7EDFFF7}"/>
              </a:ext>
            </a:extLst>
          </p:cNvPr>
          <p:cNvCxnSpPr>
            <a:endCxn id="17" idx="1"/>
          </p:cNvCxnSpPr>
          <p:nvPr/>
        </p:nvCxnSpPr>
        <p:spPr>
          <a:xfrm>
            <a:off x="3911600" y="2247900"/>
            <a:ext cx="3511547" cy="583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9E4880-8215-4CAF-A0BA-2FCDA1F34969}"/>
              </a:ext>
            </a:extLst>
          </p:cNvPr>
          <p:cNvCxnSpPr/>
          <p:nvPr/>
        </p:nvCxnSpPr>
        <p:spPr>
          <a:xfrm>
            <a:off x="330200" y="3956510"/>
            <a:ext cx="11404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487A149-133C-433A-A9DB-5E193B93A99A}"/>
              </a:ext>
            </a:extLst>
          </p:cNvPr>
          <p:cNvCxnSpPr/>
          <p:nvPr/>
        </p:nvCxnSpPr>
        <p:spPr>
          <a:xfrm flipV="1">
            <a:off x="2501900" y="1388569"/>
            <a:ext cx="850900" cy="1937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C6D5EA2B-B0A5-4B23-8FF3-D36E01486450}"/>
              </a:ext>
            </a:extLst>
          </p:cNvPr>
          <p:cNvSpPr/>
          <p:nvPr/>
        </p:nvSpPr>
        <p:spPr>
          <a:xfrm>
            <a:off x="798512" y="1587500"/>
            <a:ext cx="644522" cy="4316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554094-F98E-4DBD-AA59-8EEA78ED7B83}"/>
              </a:ext>
            </a:extLst>
          </p:cNvPr>
          <p:cNvSpPr txBox="1"/>
          <p:nvPr/>
        </p:nvSpPr>
        <p:spPr>
          <a:xfrm>
            <a:off x="1435494" y="1703529"/>
            <a:ext cx="13837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German </a:t>
            </a:r>
            <a:r>
              <a:rPr lang="en-US" sz="800" strike="sngStrike" dirty="0" err="1"/>
              <a:t>deperate</a:t>
            </a:r>
            <a:r>
              <a:rPr lang="en-US" sz="800" strike="sngStrike" dirty="0"/>
              <a:t> housewife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984ABC-3261-49E7-B14A-3944AC0DFE43}"/>
              </a:ext>
            </a:extLst>
          </p:cNvPr>
          <p:cNvCxnSpPr/>
          <p:nvPr/>
        </p:nvCxnSpPr>
        <p:spPr>
          <a:xfrm flipV="1">
            <a:off x="759435" y="1647012"/>
            <a:ext cx="705146" cy="353993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DEB320-3577-42B5-B560-C3C17E8CAF73}"/>
              </a:ext>
            </a:extLst>
          </p:cNvPr>
          <p:cNvSpPr/>
          <p:nvPr/>
        </p:nvSpPr>
        <p:spPr>
          <a:xfrm flipH="1">
            <a:off x="1956105" y="1587500"/>
            <a:ext cx="9358312" cy="2301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D3A09E-D426-4784-A176-0EBD07CC7F10}"/>
              </a:ext>
            </a:extLst>
          </p:cNvPr>
          <p:cNvSpPr txBox="1"/>
          <p:nvPr/>
        </p:nvSpPr>
        <p:spPr>
          <a:xfrm flipH="1">
            <a:off x="686076" y="1618636"/>
            <a:ext cx="756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5A16D14-D465-4D5F-878D-4FB551A29396}"/>
              </a:ext>
            </a:extLst>
          </p:cNvPr>
          <p:cNvSpPr/>
          <p:nvPr/>
        </p:nvSpPr>
        <p:spPr>
          <a:xfrm>
            <a:off x="190500" y="2216610"/>
            <a:ext cx="798147" cy="3539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35" name="Star: 5 Points 34">
            <a:extLst>
              <a:ext uri="{FF2B5EF4-FFF2-40B4-BE49-F238E27FC236}">
                <a16:creationId xmlns:a16="http://schemas.microsoft.com/office/drawing/2014/main" id="{7EF6A893-24D2-4500-BD76-D46A41884651}"/>
              </a:ext>
            </a:extLst>
          </p:cNvPr>
          <p:cNvSpPr/>
          <p:nvPr/>
        </p:nvSpPr>
        <p:spPr>
          <a:xfrm>
            <a:off x="1000493" y="2047480"/>
            <a:ext cx="626451" cy="59924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F01CC96-1473-4BA5-ACFA-BC443CA6E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59" y="2641898"/>
            <a:ext cx="684552" cy="99383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2B382F8-F740-4BF8-8167-BDFFAF07A180}"/>
              </a:ext>
            </a:extLst>
          </p:cNvPr>
          <p:cNvSpPr txBox="1"/>
          <p:nvPr/>
        </p:nvSpPr>
        <p:spPr>
          <a:xfrm>
            <a:off x="1178652" y="2617016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nonPolciMPALogical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CA1D348-7F51-421D-8E62-09E79041A9C9}"/>
              </a:ext>
            </a:extLst>
          </p:cNvPr>
          <p:cNvCxnSpPr/>
          <p:nvPr/>
        </p:nvCxnSpPr>
        <p:spPr>
          <a:xfrm>
            <a:off x="759435" y="1647012"/>
            <a:ext cx="637870" cy="372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507A63-AAF2-42EC-A3F2-7DC91062DF6F}"/>
              </a:ext>
            </a:extLst>
          </p:cNvPr>
          <p:cNvSpPr txBox="1"/>
          <p:nvPr/>
        </p:nvSpPr>
        <p:spPr>
          <a:xfrm>
            <a:off x="-37039" y="19027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10-07-2023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7E1642C-D6FE-4491-9DAD-5DD233A1EA41}"/>
              </a:ext>
            </a:extLst>
          </p:cNvPr>
          <p:cNvSpPr/>
          <p:nvPr/>
        </p:nvSpPr>
        <p:spPr>
          <a:xfrm>
            <a:off x="9944100" y="1388568"/>
            <a:ext cx="2247900" cy="7815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sz="2400" dirty="0" err="1"/>
              <a:t>.ATOMCLOCK</a:t>
            </a:r>
            <a:endParaRPr lang="en-US" sz="2400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E765682-EEF4-495D-B5FC-EF0A43D198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543" y="4224305"/>
            <a:ext cx="1466379" cy="993216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D1E361B-60C0-4C93-B81E-1B8DC8E0FD46}"/>
              </a:ext>
            </a:extLst>
          </p:cNvPr>
          <p:cNvSpPr txBox="1"/>
          <p:nvPr/>
        </p:nvSpPr>
        <p:spPr>
          <a:xfrm>
            <a:off x="488304" y="43042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987B04-DA42-4EDE-AAA4-1AB13A042CE2}"/>
              </a:ext>
            </a:extLst>
          </p:cNvPr>
          <p:cNvSpPr/>
          <p:nvPr/>
        </p:nvSpPr>
        <p:spPr>
          <a:xfrm>
            <a:off x="3110657" y="4298036"/>
            <a:ext cx="798147" cy="3539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D165A36-873F-44AD-B48C-0D34DDECAE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70" y="4296551"/>
            <a:ext cx="1281793" cy="71780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14E9B14-3CA4-426E-9E84-E66B00BD665C}"/>
              </a:ext>
            </a:extLst>
          </p:cNvPr>
          <p:cNvSpPr txBox="1"/>
          <p:nvPr/>
        </p:nvSpPr>
        <p:spPr>
          <a:xfrm>
            <a:off x="2663329" y="4658877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B88B443-7F3B-40D5-8F80-6DF5C2C44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08910"/>
            <a:ext cx="684552" cy="99383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6001D19-C402-4480-AD57-7F9E3CFBBF78}"/>
              </a:ext>
            </a:extLst>
          </p:cNvPr>
          <p:cNvSpPr txBox="1"/>
          <p:nvPr/>
        </p:nvSpPr>
        <p:spPr>
          <a:xfrm>
            <a:off x="6932133" y="4372290"/>
            <a:ext cx="110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000.WW2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4E0DC09-8512-448E-AA64-36529D1F04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351" y="4255491"/>
            <a:ext cx="401482" cy="60332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61089D-A45C-42DD-92A6-7426AFAEE3DA}"/>
              </a:ext>
            </a:extLst>
          </p:cNvPr>
          <p:cNvCxnSpPr/>
          <p:nvPr/>
        </p:nvCxnSpPr>
        <p:spPr>
          <a:xfrm flipV="1">
            <a:off x="7924800" y="4135755"/>
            <a:ext cx="830893" cy="87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A105584-8E89-45FC-9157-0CE1A5292E71}"/>
              </a:ext>
            </a:extLst>
          </p:cNvPr>
          <p:cNvSpPr/>
          <p:nvPr/>
        </p:nvSpPr>
        <p:spPr>
          <a:xfrm flipH="1">
            <a:off x="8159749" y="4224305"/>
            <a:ext cx="595944" cy="8435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0D7F52A-1E86-40E0-AAEC-078C46FECC19}"/>
              </a:ext>
            </a:extLst>
          </p:cNvPr>
          <p:cNvCxnSpPr/>
          <p:nvPr/>
        </p:nvCxnSpPr>
        <p:spPr>
          <a:xfrm>
            <a:off x="1141047" y="5323562"/>
            <a:ext cx="10332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FDE9A6A-9B5B-4F7B-9393-5D70A9CA85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671" y="4559378"/>
            <a:ext cx="642745" cy="45497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41272BC-817E-40F2-9C98-4B37DE1614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983" y="4573232"/>
            <a:ext cx="642745" cy="45497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F5C26FB-AD47-4C5C-A4EB-6BBC045ADA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250" y="4035542"/>
            <a:ext cx="1218007" cy="50290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7812A30-D5F9-4CBC-AA76-D296F7D524C2}"/>
              </a:ext>
            </a:extLst>
          </p:cNvPr>
          <p:cNvSpPr/>
          <p:nvPr/>
        </p:nvSpPr>
        <p:spPr>
          <a:xfrm>
            <a:off x="9445857" y="4877068"/>
            <a:ext cx="17142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leathe</a:t>
            </a:r>
            <a:r>
              <a:rPr lang="en-US" dirty="0"/>
              <a:t> </a:t>
            </a:r>
            <a:r>
              <a:rPr lang="en-US" dirty="0" err="1"/>
              <a:t>fany</a:t>
            </a:r>
            <a:r>
              <a:rPr lang="en-US" dirty="0"/>
              <a:t> pack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383EA14-1B63-4B31-8E24-D410A77902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546" y="4058190"/>
            <a:ext cx="428349" cy="68343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0EB4FD38-4D24-4199-9033-C5399F9D0B38}"/>
              </a:ext>
            </a:extLst>
          </p:cNvPr>
          <p:cNvSpPr txBox="1"/>
          <p:nvPr/>
        </p:nvSpPr>
        <p:spPr>
          <a:xfrm>
            <a:off x="2677788" y="5013183"/>
            <a:ext cx="409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41.G.VIRGIN MARY  </a:t>
            </a:r>
            <a:r>
              <a:rPr lang="en-US" strike="sngStrike" dirty="0"/>
              <a:t>wine </a:t>
            </a:r>
            <a:r>
              <a:rPr lang="en-US" dirty="0"/>
              <a:t>12Y Law(France)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7C6B234-E4B2-4AC6-A4DB-C3A4B513DB90}"/>
              </a:ext>
            </a:extLst>
          </p:cNvPr>
          <p:cNvCxnSpPr/>
          <p:nvPr/>
        </p:nvCxnSpPr>
        <p:spPr>
          <a:xfrm>
            <a:off x="7772400" y="4058190"/>
            <a:ext cx="1146132" cy="81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954AF7C6-66ED-41DD-9C52-EEACCB9B3A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02104" y="5094112"/>
            <a:ext cx="448706" cy="215887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BF630D9-6405-47D4-8D33-669CB006A3E9}"/>
              </a:ext>
            </a:extLst>
          </p:cNvPr>
          <p:cNvCxnSpPr/>
          <p:nvPr/>
        </p:nvCxnSpPr>
        <p:spPr>
          <a:xfrm flipH="1" flipV="1">
            <a:off x="4602104" y="5094112"/>
            <a:ext cx="621249" cy="288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34F05-28FE-42B1-8939-F47B2ACCDEF7}"/>
              </a:ext>
            </a:extLst>
          </p:cNvPr>
          <p:cNvSpPr/>
          <p:nvPr/>
        </p:nvSpPr>
        <p:spPr>
          <a:xfrm flipH="1">
            <a:off x="4517962" y="5102749"/>
            <a:ext cx="595944" cy="2069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D098A6D-5099-4479-B54F-16B3D59AAFAA}"/>
              </a:ext>
            </a:extLst>
          </p:cNvPr>
          <p:cNvCxnSpPr/>
          <p:nvPr/>
        </p:nvCxnSpPr>
        <p:spPr>
          <a:xfrm>
            <a:off x="1178652" y="5994122"/>
            <a:ext cx="10332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4DCC63C8-AA62-4FD5-932B-2156ED632C7A}"/>
              </a:ext>
            </a:extLst>
          </p:cNvPr>
          <p:cNvSpPr/>
          <p:nvPr/>
        </p:nvSpPr>
        <p:spPr>
          <a:xfrm flipH="1">
            <a:off x="9619894" y="4087580"/>
            <a:ext cx="1615543" cy="9450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BFEB925-3D25-4682-8376-ABF39F5711B1}"/>
              </a:ext>
            </a:extLst>
          </p:cNvPr>
          <p:cNvSpPr/>
          <p:nvPr/>
        </p:nvSpPr>
        <p:spPr>
          <a:xfrm>
            <a:off x="9925943" y="3956510"/>
            <a:ext cx="2266058" cy="5819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NEW YORK St</a:t>
            </a:r>
          </a:p>
        </p:txBody>
      </p:sp>
    </p:spTree>
    <p:extLst>
      <p:ext uri="{BB962C8B-B14F-4D97-AF65-F5344CB8AC3E}">
        <p14:creationId xmlns:p14="http://schemas.microsoft.com/office/powerpoint/2010/main" val="401774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75862E-4BC7-4C24-A269-4EBE30081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450" y="1558007"/>
            <a:ext cx="1647619" cy="2180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E3490F-F678-4CF5-AE8D-2F8A3B20EF99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A8ED7A-5BD4-4CDF-B3E0-328E9283AE46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F5A7F-FEEF-4250-88B1-262F776F82E3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601ADD-98A7-4334-846A-FE863D724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47" y="1558007"/>
            <a:ext cx="1461016" cy="21072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F4AA83-6108-4E5B-87DC-B56DF754B499}"/>
              </a:ext>
            </a:extLst>
          </p:cNvPr>
          <p:cNvSpPr/>
          <p:nvPr/>
        </p:nvSpPr>
        <p:spPr>
          <a:xfrm>
            <a:off x="4647155" y="1609225"/>
            <a:ext cx="6075123" cy="563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45115-4EC2-4027-9FDD-94D017B87F06}"/>
              </a:ext>
            </a:extLst>
          </p:cNvPr>
          <p:cNvSpPr/>
          <p:nvPr/>
        </p:nvSpPr>
        <p:spPr>
          <a:xfrm>
            <a:off x="4722312" y="2292263"/>
            <a:ext cx="5962389" cy="1372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38E99-B626-41D5-907C-E7EA89F52823}"/>
              </a:ext>
            </a:extLst>
          </p:cNvPr>
          <p:cNvSpPr txBox="1"/>
          <p:nvPr/>
        </p:nvSpPr>
        <p:spPr>
          <a:xfrm>
            <a:off x="4722312" y="3812676"/>
            <a:ext cx="2271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nonPoliceTRXlogical</a:t>
            </a:r>
            <a:r>
              <a:rPr lang="en-US" dirty="0"/>
              <a:t>[]{</a:t>
            </a:r>
          </a:p>
          <a:p>
            <a:r>
              <a:rPr lang="en-US" dirty="0"/>
              <a:t>  1 Prayer</a:t>
            </a:r>
          </a:p>
          <a:p>
            <a:r>
              <a:rPr lang="en-US" dirty="0"/>
              <a:t>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0D2E233-39A8-47DD-BC9C-8D120BA6C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916" y="4130474"/>
            <a:ext cx="1429147" cy="23390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3DC3D8-F2F7-4906-88CC-59293D1650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63" y="1536003"/>
            <a:ext cx="1096608" cy="109660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D4F114C-A54E-49C1-B1BC-6CC694AB7986}"/>
              </a:ext>
            </a:extLst>
          </p:cNvPr>
          <p:cNvSpPr/>
          <p:nvPr/>
        </p:nvSpPr>
        <p:spPr>
          <a:xfrm>
            <a:off x="10860066" y="1388569"/>
            <a:ext cx="1331934" cy="7843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FIRST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43655B-2A46-4056-83FC-EEB6C1489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0675" y="4416214"/>
            <a:ext cx="3933825" cy="21907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B4A8DD-0AD2-4659-BE8B-246EE9B4290A}"/>
              </a:ext>
            </a:extLst>
          </p:cNvPr>
          <p:cNvSpPr txBox="1"/>
          <p:nvPr/>
        </p:nvSpPr>
        <p:spPr>
          <a:xfrm>
            <a:off x="8570974" y="4004724"/>
            <a:ext cx="24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GOALS AND OBJECTIVES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A6B46F-2030-4DD8-B6BD-1B2ED68003B8}"/>
              </a:ext>
            </a:extLst>
          </p:cNvPr>
          <p:cNvSpPr/>
          <p:nvPr/>
        </p:nvSpPr>
        <p:spPr>
          <a:xfrm>
            <a:off x="6477292" y="2880986"/>
            <a:ext cx="331359" cy="78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493E82-CEA9-4D26-8C12-EB6AF86DE0F3}"/>
              </a:ext>
            </a:extLst>
          </p:cNvPr>
          <p:cNvSpPr/>
          <p:nvPr/>
        </p:nvSpPr>
        <p:spPr>
          <a:xfrm>
            <a:off x="5268443" y="2880986"/>
            <a:ext cx="331359" cy="78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4AED2F-E7CE-4634-9CF3-58C4535CEC5D}"/>
              </a:ext>
            </a:extLst>
          </p:cNvPr>
          <p:cNvSpPr txBox="1"/>
          <p:nvPr/>
        </p:nvSpPr>
        <p:spPr>
          <a:xfrm>
            <a:off x="4798127" y="3043235"/>
            <a:ext cx="14684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8:00AM</a:t>
            </a:r>
          </a:p>
          <a:p>
            <a:r>
              <a:rPr lang="en-US" dirty="0"/>
              <a:t>VIRING MARY</a:t>
            </a:r>
          </a:p>
          <a:p>
            <a:r>
              <a:rPr lang="en-US" sz="800" dirty="0"/>
              <a:t>000.tw.pns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967101-D593-482B-8729-075E23DD09F7}"/>
              </a:ext>
            </a:extLst>
          </p:cNvPr>
          <p:cNvSpPr txBox="1"/>
          <p:nvPr/>
        </p:nvSpPr>
        <p:spPr>
          <a:xfrm>
            <a:off x="4811977" y="3720631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Patrick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3CF11C-2DC0-4F8D-8F95-D6732655D530}"/>
              </a:ext>
            </a:extLst>
          </p:cNvPr>
          <p:cNvSpPr txBox="1"/>
          <p:nvPr/>
        </p:nvSpPr>
        <p:spPr>
          <a:xfrm>
            <a:off x="6070118" y="2952346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1:49PM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0D3AF2C-6689-4BA2-96D7-665623CA7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122" y="3208919"/>
            <a:ext cx="362530" cy="59334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B34F2E3-B003-4BDE-B26B-8244BBF2F5F8}"/>
              </a:ext>
            </a:extLst>
          </p:cNvPr>
          <p:cNvSpPr txBox="1"/>
          <p:nvPr/>
        </p:nvSpPr>
        <p:spPr>
          <a:xfrm>
            <a:off x="6143084" y="2556009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Fort </a:t>
            </a:r>
            <a:r>
              <a:rPr lang="en-US" sz="900" dirty="0" err="1"/>
              <a:t>Woth</a:t>
            </a:r>
            <a:endParaRPr lang="en-US" sz="900" dirty="0"/>
          </a:p>
          <a:p>
            <a:r>
              <a:rPr lang="en-US" sz="900" dirty="0"/>
              <a:t>Library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3E253C-5216-4FB8-BBE5-C2CC58E6988C}"/>
              </a:ext>
            </a:extLst>
          </p:cNvPr>
          <p:cNvSpPr txBox="1"/>
          <p:nvPr/>
        </p:nvSpPr>
        <p:spPr>
          <a:xfrm>
            <a:off x="4084914" y="6488668"/>
            <a:ext cx="7411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!G.LARRY.♥LACE.JOEL.VIGINA.MARY.BILL[] (NANA:BILL MOTHR,BILL SR WIFE)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10E141-0A20-436A-BE9B-0D582B8BD28C}"/>
              </a:ext>
            </a:extLst>
          </p:cNvPr>
          <p:cNvSpPr txBox="1"/>
          <p:nvPr/>
        </p:nvSpPr>
        <p:spPr>
          <a:xfrm>
            <a:off x="758739" y="4825599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DE1E3B-4146-42AC-9457-F83CC3352349}"/>
              </a:ext>
            </a:extLst>
          </p:cNvPr>
          <p:cNvSpPr/>
          <p:nvPr/>
        </p:nvSpPr>
        <p:spPr>
          <a:xfrm>
            <a:off x="452012" y="4145826"/>
            <a:ext cx="2021058" cy="563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7E71003-1518-4E4B-ACF4-08D9F7B988A1}"/>
              </a:ext>
            </a:extLst>
          </p:cNvPr>
          <p:cNvSpPr/>
          <p:nvPr/>
        </p:nvSpPr>
        <p:spPr>
          <a:xfrm>
            <a:off x="483734" y="4725722"/>
            <a:ext cx="2021058" cy="1372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A7CF08-13DA-41C1-A485-C46115BCB55E}"/>
              </a:ext>
            </a:extLst>
          </p:cNvPr>
          <p:cNvSpPr/>
          <p:nvPr/>
        </p:nvSpPr>
        <p:spPr>
          <a:xfrm>
            <a:off x="825450" y="5194931"/>
            <a:ext cx="544707" cy="903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0E8256F-2DC2-4F91-ACBB-89B7D5D36BD1}"/>
              </a:ext>
            </a:extLst>
          </p:cNvPr>
          <p:cNvSpPr txBox="1"/>
          <p:nvPr/>
        </p:nvSpPr>
        <p:spPr>
          <a:xfrm rot="16200000">
            <a:off x="631618" y="5511594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D87002E-681E-440B-861E-773E71D1C1C8}"/>
              </a:ext>
            </a:extLst>
          </p:cNvPr>
          <p:cNvSpPr/>
          <p:nvPr/>
        </p:nvSpPr>
        <p:spPr>
          <a:xfrm>
            <a:off x="1545960" y="5194931"/>
            <a:ext cx="544707" cy="903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CE324D-3F6D-45BB-BC43-57F99BBBB354}"/>
              </a:ext>
            </a:extLst>
          </p:cNvPr>
          <p:cNvSpPr txBox="1"/>
          <p:nvPr/>
        </p:nvSpPr>
        <p:spPr>
          <a:xfrm rot="16200000">
            <a:off x="1284577" y="556089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</a:t>
            </a:r>
            <a:endParaRPr lang="en-US" strike="sngStrik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1D8DE21-556C-4800-9F72-660EF9101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8" y="4655053"/>
            <a:ext cx="559891" cy="7571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E67EE5-C497-4E48-9F86-2A1D4B3E9D32}"/>
              </a:ext>
            </a:extLst>
          </p:cNvPr>
          <p:cNvSpPr txBox="1"/>
          <p:nvPr/>
        </p:nvSpPr>
        <p:spPr>
          <a:xfrm>
            <a:off x="4826313" y="1314037"/>
            <a:ext cx="263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G.FEDERAL BANK.VIRGINA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AE462E9-26C3-40D0-932F-672012DA38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4379" y="1380856"/>
            <a:ext cx="703588" cy="91052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A3B8BD-7418-41E8-AD1A-731A95456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8727" y="1388569"/>
            <a:ext cx="310285" cy="374103"/>
          </a:xfrm>
          <a:prstGeom prst="rect">
            <a:avLst/>
          </a:prstGeom>
        </p:spPr>
      </p:pic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C0FC21-0919-45AB-8ED7-D7276A52C595}"/>
              </a:ext>
            </a:extLst>
          </p:cNvPr>
          <p:cNvCxnSpPr/>
          <p:nvPr/>
        </p:nvCxnSpPr>
        <p:spPr>
          <a:xfrm flipV="1">
            <a:off x="4722312" y="3208919"/>
            <a:ext cx="5849655" cy="456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256E2FA-11DD-48CE-9AB6-8F6C4F95A6CF}"/>
              </a:ext>
            </a:extLst>
          </p:cNvPr>
          <p:cNvCxnSpPr>
            <a:stCxn id="10" idx="0"/>
          </p:cNvCxnSpPr>
          <p:nvPr/>
        </p:nvCxnSpPr>
        <p:spPr>
          <a:xfrm>
            <a:off x="7703507" y="2292263"/>
            <a:ext cx="380872" cy="68846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53DAFFE-A64E-475A-B3E4-FFC8FA09F360}"/>
              </a:ext>
            </a:extLst>
          </p:cNvPr>
          <p:cNvCxnSpPr/>
          <p:nvPr/>
        </p:nvCxnSpPr>
        <p:spPr>
          <a:xfrm>
            <a:off x="8093876" y="2531263"/>
            <a:ext cx="380872" cy="68846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F9104F8-3FCD-42A5-AC69-58F82498AFFB}"/>
              </a:ext>
            </a:extLst>
          </p:cNvPr>
          <p:cNvCxnSpPr/>
          <p:nvPr/>
        </p:nvCxnSpPr>
        <p:spPr>
          <a:xfrm>
            <a:off x="8294500" y="2557955"/>
            <a:ext cx="380872" cy="68846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199AD9-6706-44CD-84C1-85E94EF83B17}"/>
              </a:ext>
            </a:extLst>
          </p:cNvPr>
          <p:cNvCxnSpPr/>
          <p:nvPr/>
        </p:nvCxnSpPr>
        <p:spPr>
          <a:xfrm>
            <a:off x="8587623" y="2584647"/>
            <a:ext cx="380872" cy="688467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F4EE450-61D6-4201-84FC-B057713FF572}"/>
              </a:ext>
            </a:extLst>
          </p:cNvPr>
          <p:cNvCxnSpPr/>
          <p:nvPr/>
        </p:nvCxnSpPr>
        <p:spPr>
          <a:xfrm flipV="1">
            <a:off x="6096000" y="3437080"/>
            <a:ext cx="2188312" cy="990581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2CDF64B-3016-4D4F-A234-AB393085F1D2}"/>
              </a:ext>
            </a:extLst>
          </p:cNvPr>
          <p:cNvSpPr/>
          <p:nvPr/>
        </p:nvSpPr>
        <p:spPr>
          <a:xfrm>
            <a:off x="9969912" y="2729781"/>
            <a:ext cx="83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GOALS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8301065-1036-4B87-BCC1-4B44FDCFC767}"/>
              </a:ext>
            </a:extLst>
          </p:cNvPr>
          <p:cNvSpPr/>
          <p:nvPr/>
        </p:nvSpPr>
        <p:spPr>
          <a:xfrm>
            <a:off x="9877618" y="2556009"/>
            <a:ext cx="982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VIRGINA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BCD2A34-3A09-43B9-B960-A1744B7147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513" y="2419907"/>
            <a:ext cx="1256960" cy="125696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36A5AA64-2E11-4DFC-8C56-7E7FA85725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41501" y="4327219"/>
            <a:ext cx="4204096" cy="204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0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1814D4-BD9A-4A5A-BFD1-783783C8415E}"/>
              </a:ext>
            </a:extLst>
          </p:cNvPr>
          <p:cNvSpPr txBox="1"/>
          <p:nvPr/>
        </p:nvSpPr>
        <p:spPr>
          <a:xfrm>
            <a:off x="4809995" y="2981194"/>
            <a:ext cx="22378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BASIC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C965FF-5D11-435C-B599-21F807063BE7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D55087-E401-4DAA-8C3C-753D7184A09A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676BF5-59E0-4F3E-980B-320CEAE36BBF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D83951-9B94-4ABB-A6A5-DD6417D63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287" y="1500431"/>
            <a:ext cx="3417309" cy="5177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89CD6-9DD1-49F5-8777-42928F365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70" y="1500431"/>
            <a:ext cx="4168778" cy="5085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F46C758-67D2-4B6B-8B04-F980AB8487C0}"/>
              </a:ext>
            </a:extLst>
          </p:cNvPr>
          <p:cNvSpPr/>
          <p:nvPr/>
        </p:nvSpPr>
        <p:spPr>
          <a:xfrm flipH="1">
            <a:off x="7939688" y="1378752"/>
            <a:ext cx="3556907" cy="52991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1DD27B-E232-4FE2-BBAE-F4BA9C956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388" y="4212735"/>
            <a:ext cx="4579332" cy="228966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C5C1F53-04B2-4405-9C21-247C1A4668FB}"/>
              </a:ext>
            </a:extLst>
          </p:cNvPr>
          <p:cNvCxnSpPr/>
          <p:nvPr/>
        </p:nvCxnSpPr>
        <p:spPr>
          <a:xfrm flipV="1">
            <a:off x="6096000" y="2981194"/>
            <a:ext cx="793315" cy="4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DAA5890-306D-4B62-B76A-0A3F04A03D3F}"/>
              </a:ext>
            </a:extLst>
          </p:cNvPr>
          <p:cNvCxnSpPr/>
          <p:nvPr/>
        </p:nvCxnSpPr>
        <p:spPr>
          <a:xfrm flipV="1">
            <a:off x="4686547" y="3535192"/>
            <a:ext cx="752237" cy="148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666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35" y="3112605"/>
            <a:ext cx="1326736" cy="10383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20435" y="2798956"/>
            <a:ext cx="1215224" cy="158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72712" y="1827941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898" y="406785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Apple.touch.?.</a:t>
            </a:r>
            <a:r>
              <a:rPr lang="en-US" sz="800" strike="sngStrike" dirty="0" err="1"/>
              <a:t>zellinger.VP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293219" y="4255390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93219" y="3119457"/>
            <a:ext cx="970156" cy="116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88248" y="3116451"/>
            <a:ext cx="970156" cy="1166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13288" y="3100084"/>
            <a:ext cx="2760710" cy="1142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09735" y="3451784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7829" y="33670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2" y="3822856"/>
            <a:ext cx="426317" cy="3280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0572" y="2375210"/>
            <a:ext cx="571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HOCEM:2Y </a:t>
            </a:r>
            <a:r>
              <a:rPr lang="en-US" dirty="0" err="1"/>
              <a:t>nonPoocieCFG</a:t>
            </a:r>
            <a:r>
              <a:rPr lang="en-US" dirty="0"/>
              <a:t>( 1991 – 1993) v1:FBI:KIDNPPING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6996" y="2750125"/>
            <a:ext cx="363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Sivler</a:t>
            </a:r>
            <a:r>
              <a:rPr lang="en-US" strike="sngStrike" dirty="0"/>
              <a:t> Lining ( 2year patens not seen)</a:t>
            </a:r>
          </a:p>
        </p:txBody>
      </p:sp>
      <p:sp>
        <p:nvSpPr>
          <p:cNvPr id="29" name="Oval 28"/>
          <p:cNvSpPr/>
          <p:nvPr/>
        </p:nvSpPr>
        <p:spPr>
          <a:xfrm>
            <a:off x="7887092" y="3218175"/>
            <a:ext cx="520571" cy="460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92331" y="3082614"/>
            <a:ext cx="1511289" cy="1200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31" y="4844606"/>
            <a:ext cx="2705100" cy="1524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48086" y="445128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home alone mother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52" y="4844606"/>
            <a:ext cx="2241020" cy="14912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671022" y="5611583"/>
            <a:ext cx="2386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</a:t>
            </a:r>
            <a:r>
              <a:rPr lang="en-US" dirty="0" err="1"/>
              <a:t>SQ.“Kevin</a:t>
            </a:r>
            <a:r>
              <a:rPr lang="en-US" dirty="0"/>
              <a:t>”</a:t>
            </a:r>
          </a:p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heidlerberg</a:t>
            </a:r>
            <a:r>
              <a:rPr lang="en-US" strike="sngStrike" dirty="0"/>
              <a:t>).</a:t>
            </a:r>
            <a:r>
              <a:rPr lang="en-US" dirty="0"/>
              <a:t>IPX</a:t>
            </a:r>
          </a:p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Panaku</a:t>
            </a:r>
            <a:r>
              <a:rPr lang="en-US" dirty="0"/>
              <a:t>  US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54791" y="4660389"/>
            <a:ext cx="2364058" cy="68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MILITARY:HEIDEBERG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353952" y="4635948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07460" y="4889467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3592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25330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4" y="4889467"/>
            <a:ext cx="1032136" cy="15510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15791" y="4242624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HOMCE:LUX:LV:AIRPORT, $25,000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88608" y="4830710"/>
            <a:ext cx="1124656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95368" y="4611956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448693" y="2559876"/>
            <a:ext cx="1743307" cy="8072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PETETR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24946" y="3448480"/>
            <a:ext cx="1881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Moodys</a:t>
            </a:r>
            <a:endParaRPr lang="en-US" strike="sngStrike" dirty="0"/>
          </a:p>
          <a:p>
            <a:r>
              <a:rPr lang="en-US" dirty="0"/>
              <a:t>§Stalking Stanford</a:t>
            </a:r>
          </a:p>
          <a:p>
            <a:r>
              <a:rPr lang="en-US" strike="sngStrike" dirty="0"/>
              <a:t>Silver lining</a:t>
            </a:r>
          </a:p>
          <a:p>
            <a:r>
              <a:rPr lang="en-US" dirty="0" err="1"/>
              <a:t>nonPliceCTX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013288" y="2934791"/>
            <a:ext cx="6405561" cy="134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288966" y="1471961"/>
            <a:ext cx="2903034" cy="90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CAR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707460" y="5000501"/>
            <a:ext cx="3202686" cy="1210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12667" y="5290900"/>
            <a:ext cx="240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r>
              <a:rPr lang="en-US" dirty="0"/>
              <a:t>(10Y </a:t>
            </a:r>
            <a:r>
              <a:rPr lang="en-US" sz="800" strike="sngStrike" dirty="0" err="1"/>
              <a:t>ibm.haddop</a:t>
            </a:r>
            <a:r>
              <a:rPr lang="en-US" sz="800" strike="sngStrike" dirty="0"/>
              <a:t>)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772712" y="4830710"/>
            <a:ext cx="2452618" cy="13805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0D2D28-5E71-4A4F-AF8C-63B6F7432865}"/>
              </a:ext>
            </a:extLst>
          </p:cNvPr>
          <p:cNvCxnSpPr>
            <a:endCxn id="30" idx="0"/>
          </p:cNvCxnSpPr>
          <p:nvPr/>
        </p:nvCxnSpPr>
        <p:spPr>
          <a:xfrm flipV="1">
            <a:off x="2169940" y="3082614"/>
            <a:ext cx="1078036" cy="120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E8D98-38FD-42C3-A667-78A48604A65C}"/>
              </a:ext>
            </a:extLst>
          </p:cNvPr>
          <p:cNvCxnSpPr/>
          <p:nvPr/>
        </p:nvCxnSpPr>
        <p:spPr>
          <a:xfrm flipH="1">
            <a:off x="10797648" y="5835191"/>
            <a:ext cx="62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11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704DF8-6CCD-4B2C-8BC4-68420D8C5083}"/>
              </a:ext>
            </a:extLst>
          </p:cNvPr>
          <p:cNvSpPr txBox="1"/>
          <p:nvPr/>
        </p:nvSpPr>
        <p:spPr>
          <a:xfrm>
            <a:off x="290740" y="5247263"/>
            <a:ext cx="148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</a:t>
            </a:r>
            <a:r>
              <a:rPr lang="en-US" sz="800" strike="sngStrike" dirty="0"/>
              <a:t>wife </a:t>
            </a:r>
            <a:r>
              <a:rPr lang="en-US" sz="800" strike="sngStrike" dirty="0" err="1"/>
              <a:t>russina,ida</a:t>
            </a:r>
            <a:endParaRPr lang="en-US" sz="800" strike="sngStrik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55F4C3-5376-40E7-80DD-8121CABC0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55" y="5319714"/>
            <a:ext cx="1430120" cy="9110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05E2D5-A5E5-41DA-97FB-266613C24545}"/>
              </a:ext>
            </a:extLst>
          </p:cNvPr>
          <p:cNvSpPr txBox="1"/>
          <p:nvPr/>
        </p:nvSpPr>
        <p:spPr>
          <a:xfrm>
            <a:off x="4446740" y="54864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98120-1EFF-46F9-BD69-CAAA10A04A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22" y="5400231"/>
            <a:ext cx="607335" cy="9110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953D7-5EB3-4335-B549-B883B14124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8" y="875198"/>
            <a:ext cx="5561054" cy="311605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1CBC4F-30A9-4612-8887-B07917295F05}"/>
              </a:ext>
            </a:extLst>
          </p:cNvPr>
          <p:cNvCxnSpPr/>
          <p:nvPr/>
        </p:nvCxnSpPr>
        <p:spPr>
          <a:xfrm flipV="1">
            <a:off x="801666" y="5047989"/>
            <a:ext cx="915291" cy="1182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DBA3910-E9A0-420D-895E-73C3FCE3D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169" y="5260352"/>
            <a:ext cx="767289" cy="118272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C5A31-D0C8-490F-8C20-4DCD6C8B9D09}"/>
              </a:ext>
            </a:extLst>
          </p:cNvPr>
          <p:cNvSpPr txBox="1"/>
          <p:nvPr/>
        </p:nvSpPr>
        <p:spPr>
          <a:xfrm>
            <a:off x="4814107" y="4742645"/>
            <a:ext cx="1782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CRIMANAL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1E17E2-213D-4D53-934E-2DA46C41ABEE}"/>
              </a:ext>
            </a:extLst>
          </p:cNvPr>
          <p:cNvSpPr txBox="1"/>
          <p:nvPr/>
        </p:nvSpPr>
        <p:spPr>
          <a:xfrm>
            <a:off x="6874346" y="4732635"/>
            <a:ext cx="167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CODE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462EC9A-7F24-4BF7-AE48-6033CE4168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361" y="5251416"/>
            <a:ext cx="767289" cy="11892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58AEE1-2507-444D-9946-0845C881EE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14" y="5157163"/>
            <a:ext cx="774327" cy="118929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841E5A4-AA11-40EC-9E7A-E132D7B5DE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55" y="4116461"/>
            <a:ext cx="2365454" cy="118272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815C1A4-A095-4401-B671-2011610DA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15" y="3855132"/>
            <a:ext cx="1317867" cy="14404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9D19E41-0212-46B9-BF11-D34E1C82DD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970" y="5581544"/>
            <a:ext cx="569989" cy="10438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055F31-0CAF-48AB-92DA-09EA3ADDDC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57" y="6093272"/>
            <a:ext cx="603686" cy="5179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1B66F4-173D-4888-A147-8AF4BB0E64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21" y="6092866"/>
            <a:ext cx="518369" cy="51836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CC32294-31DF-4882-8975-2CF0535C0670}"/>
              </a:ext>
            </a:extLst>
          </p:cNvPr>
          <p:cNvCxnSpPr/>
          <p:nvPr/>
        </p:nvCxnSpPr>
        <p:spPr>
          <a:xfrm>
            <a:off x="4359058" y="6092866"/>
            <a:ext cx="1052186" cy="532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AC1528-5D1D-4B0B-9A5A-D419D866E344}"/>
              </a:ext>
            </a:extLst>
          </p:cNvPr>
          <p:cNvSpPr txBox="1"/>
          <p:nvPr/>
        </p:nvSpPr>
        <p:spPr>
          <a:xfrm>
            <a:off x="4296255" y="5877422"/>
            <a:ext cx="881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HOMCE:LUX</a:t>
            </a:r>
            <a:r>
              <a:rPr lang="en-US" sz="800" strike="sngStrike" dirty="0"/>
              <a:t>(lux</a:t>
            </a:r>
            <a:r>
              <a:rPr lang="en-US" sz="800" dirty="0"/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A37B23-C8B0-4F7E-8130-500B9583265E}"/>
              </a:ext>
            </a:extLst>
          </p:cNvPr>
          <p:cNvSpPr/>
          <p:nvPr/>
        </p:nvSpPr>
        <p:spPr>
          <a:xfrm flipH="1">
            <a:off x="4221266" y="6075806"/>
            <a:ext cx="1072096" cy="5952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DAD4FA-B360-4B6F-AD6C-D47CA7218AA3}"/>
              </a:ext>
            </a:extLst>
          </p:cNvPr>
          <p:cNvSpPr/>
          <p:nvPr/>
        </p:nvSpPr>
        <p:spPr>
          <a:xfrm flipH="1">
            <a:off x="1109621" y="5384331"/>
            <a:ext cx="4224195" cy="13829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C298128-E046-425D-A5FB-4A46584458E4}"/>
              </a:ext>
            </a:extLst>
          </p:cNvPr>
          <p:cNvSpPr txBox="1"/>
          <p:nvPr/>
        </p:nvSpPr>
        <p:spPr>
          <a:xfrm>
            <a:off x="2480307" y="6040605"/>
            <a:ext cx="1381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/>
              <a:t>Valorie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C7485BDA-805C-40B4-B2B2-D111DAAF31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0280" y="4929674"/>
            <a:ext cx="3134947" cy="174243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5EA9611-5E72-4A29-BBE0-D41F452D2AD2}"/>
              </a:ext>
            </a:extLst>
          </p:cNvPr>
          <p:cNvSpPr txBox="1"/>
          <p:nvPr/>
        </p:nvSpPr>
        <p:spPr>
          <a:xfrm>
            <a:off x="6948341" y="1941300"/>
            <a:ext cx="31975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are we doing here LARRY?</a:t>
            </a:r>
          </a:p>
          <a:p>
            <a:r>
              <a:rPr lang="en-US" dirty="0"/>
              <a:t>PAUL REVIER </a:t>
            </a:r>
          </a:p>
          <a:p>
            <a:r>
              <a:rPr lang="en-US" dirty="0"/>
              <a:t>CONSTUTION, </a:t>
            </a:r>
            <a:r>
              <a:rPr lang="en-US" dirty="0" err="1"/>
              <a:t>Verfassung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85109B1-CE0C-49F0-92F9-10693BC4BA69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DC158D-B8B0-477B-889B-C79BF2ACF6E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F00FF9-17D8-41B0-9924-251F974A5813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B3B3E8E-5DE0-4555-BF70-2E9EDBA5398B}"/>
              </a:ext>
            </a:extLst>
          </p:cNvPr>
          <p:cNvSpPr/>
          <p:nvPr/>
        </p:nvSpPr>
        <p:spPr>
          <a:xfrm>
            <a:off x="7770398" y="2829136"/>
            <a:ext cx="44216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1988PAUL REVIER  HOCME:SECURITY </a:t>
            </a:r>
            <a:r>
              <a:rPr lang="en-US" strike="sngStrike" dirty="0" err="1"/>
              <a:t>bradley,Malcom</a:t>
            </a:r>
            <a:endParaRPr lang="en-US" strike="sngStrike" dirty="0"/>
          </a:p>
          <a:p>
            <a:r>
              <a:rPr lang="en-US" dirty="0"/>
              <a:t>1986/7 PAUL REVIER HOCM:ASECEY </a:t>
            </a:r>
            <a:r>
              <a:rPr lang="en-US" strike="sngStrike" dirty="0" err="1"/>
              <a:t>bradley,johnson</a:t>
            </a:r>
            <a:r>
              <a:rPr lang="en-US" strike="sngStrike" dirty="0"/>
              <a:t> </a:t>
            </a:r>
            <a:r>
              <a:rPr lang="en-US" dirty="0"/>
              <a:t>G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0A548454-2939-4B14-8DCF-F576160177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2564" y="2868089"/>
            <a:ext cx="1517264" cy="185090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B7EBA97-28A2-4149-B54C-85BA05A20B89}"/>
              </a:ext>
            </a:extLst>
          </p:cNvPr>
          <p:cNvSpPr txBox="1"/>
          <p:nvPr/>
        </p:nvSpPr>
        <p:spPr>
          <a:xfrm>
            <a:off x="7817008" y="3959581"/>
            <a:ext cx="160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CONSTITUTOIN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FF46A9C6-382D-46F1-9C2B-9AC00B4A35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09047" y="3906297"/>
            <a:ext cx="1838695" cy="2785781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9034F45-2DDF-4888-B9E4-DD37A4EAF50D}"/>
              </a:ext>
            </a:extLst>
          </p:cNvPr>
          <p:cNvSpPr/>
          <p:nvPr/>
        </p:nvSpPr>
        <p:spPr>
          <a:xfrm flipH="1">
            <a:off x="9004401" y="3753517"/>
            <a:ext cx="1943259" cy="28991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39CBFAF-0264-4378-A115-E1359CFE6BF5}"/>
              </a:ext>
            </a:extLst>
          </p:cNvPr>
          <p:cNvSpPr/>
          <p:nvPr/>
        </p:nvSpPr>
        <p:spPr>
          <a:xfrm>
            <a:off x="9888251" y="4248521"/>
            <a:ext cx="24981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GOALS AND OBJECTIVES</a:t>
            </a:r>
          </a:p>
          <a:p>
            <a:r>
              <a:rPr lang="en-US" b="1" dirty="0"/>
              <a:t> 	WW2</a:t>
            </a:r>
          </a:p>
          <a:p>
            <a:endParaRPr lang="en-US" b="1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4C02F9E-F0EC-450C-AE7A-41FCFD906D45}"/>
              </a:ext>
            </a:extLst>
          </p:cNvPr>
          <p:cNvSpPr/>
          <p:nvPr/>
        </p:nvSpPr>
        <p:spPr>
          <a:xfrm>
            <a:off x="10145882" y="3717524"/>
            <a:ext cx="1943259" cy="39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UNITED NATIONS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ED30242-CE1E-4B63-AAE1-A148C0CCE5D1}"/>
              </a:ext>
            </a:extLst>
          </p:cNvPr>
          <p:cNvSpPr/>
          <p:nvPr/>
        </p:nvSpPr>
        <p:spPr>
          <a:xfrm>
            <a:off x="144258" y="5733591"/>
            <a:ext cx="1467715" cy="35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76673F-5A06-42B6-88A5-160D50002043}"/>
              </a:ext>
            </a:extLst>
          </p:cNvPr>
          <p:cNvSpPr/>
          <p:nvPr/>
        </p:nvSpPr>
        <p:spPr>
          <a:xfrm>
            <a:off x="144257" y="6178009"/>
            <a:ext cx="1580908" cy="628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6B9800-7AAF-4AB0-B93D-09873C24B924}"/>
              </a:ext>
            </a:extLst>
          </p:cNvPr>
          <p:cNvSpPr/>
          <p:nvPr/>
        </p:nvSpPr>
        <p:spPr>
          <a:xfrm>
            <a:off x="10325229" y="1473712"/>
            <a:ext cx="1866771" cy="1055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9F534C0-D28A-40FB-A5FE-668E41EEA38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704471" y="4902265"/>
            <a:ext cx="1589366" cy="89862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06CED7F-D482-4341-AE75-B9FCB7DBDCAA}"/>
              </a:ext>
            </a:extLst>
          </p:cNvPr>
          <p:cNvCxnSpPr/>
          <p:nvPr/>
        </p:nvCxnSpPr>
        <p:spPr>
          <a:xfrm>
            <a:off x="9622172" y="4902265"/>
            <a:ext cx="1400962" cy="679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256624A-6881-4950-88E1-017623760FC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96" y="4544984"/>
            <a:ext cx="509269" cy="509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3DFDA6-1698-471F-9F84-A0B2BA5DFF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2745" y="5494722"/>
            <a:ext cx="667800" cy="37396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38E6536-0DBC-4576-8849-A39C18B8F7B8}"/>
              </a:ext>
            </a:extLst>
          </p:cNvPr>
          <p:cNvCxnSpPr>
            <a:endCxn id="51" idx="3"/>
          </p:cNvCxnSpPr>
          <p:nvPr/>
        </p:nvCxnSpPr>
        <p:spPr>
          <a:xfrm flipV="1">
            <a:off x="8784684" y="5203074"/>
            <a:ext cx="219717" cy="667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337B2C6-9E14-4442-A81E-617F32DEC7C8}"/>
              </a:ext>
            </a:extLst>
          </p:cNvPr>
          <p:cNvSpPr txBox="1"/>
          <p:nvPr/>
        </p:nvSpPr>
        <p:spPr>
          <a:xfrm>
            <a:off x="9042536" y="4975493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Angle.ekle,powel.station</a:t>
            </a:r>
            <a:endParaRPr lang="en-US" sz="800" strike="sngStrike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E00F7FE-856D-41D1-8073-346CEBCC48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66246" y="5697888"/>
            <a:ext cx="1336191" cy="11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95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CF192-B524-469C-986E-5C8EA9FC1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420" y="2477697"/>
            <a:ext cx="455729" cy="4557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D6C6138-D887-4493-9E0A-8A4391620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33" y="2573655"/>
            <a:ext cx="400050" cy="5334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13AC6C0-51C6-4F26-854E-BA8F1BA782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61" y="2414351"/>
            <a:ext cx="910831" cy="91083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0A8098-324F-471A-A4BE-814D65BCB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307" y="2552352"/>
            <a:ext cx="876300" cy="876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6929AB2-1BF6-4871-A5D0-F86E72146C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98" y="2669613"/>
            <a:ext cx="645209" cy="6452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58555C6-AAC5-4CBE-B90E-D5878F0431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070" y="2600260"/>
            <a:ext cx="837415" cy="11079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A0DD48-6F75-418C-9B5F-56AC61874B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48" y="3006060"/>
            <a:ext cx="652528" cy="8711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DE1C50-BF79-4084-926E-FFF5D041217F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60181-DB3D-4031-8020-4C318C5CA03B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62EED74-218D-4FF8-8814-CFCA929C7094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5D9C8-1331-4FF6-A473-FD814CBDDDE0}"/>
              </a:ext>
            </a:extLst>
          </p:cNvPr>
          <p:cNvSpPr txBox="1"/>
          <p:nvPr/>
        </p:nvSpPr>
        <p:spPr>
          <a:xfrm>
            <a:off x="1427966" y="3213852"/>
            <a:ext cx="498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lost and have to do this shit from home? In silent?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964EF3-2F5B-4B57-9BAE-A464603BA3A4}"/>
              </a:ext>
            </a:extLst>
          </p:cNvPr>
          <p:cNvCxnSpPr/>
          <p:nvPr/>
        </p:nvCxnSpPr>
        <p:spPr>
          <a:xfrm>
            <a:off x="587548" y="3006060"/>
            <a:ext cx="1114817" cy="768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E596AD7-36BF-4E7E-960D-728C99EA1DF3}"/>
              </a:ext>
            </a:extLst>
          </p:cNvPr>
          <p:cNvSpPr/>
          <p:nvPr/>
        </p:nvSpPr>
        <p:spPr>
          <a:xfrm flipH="1">
            <a:off x="587547" y="2891709"/>
            <a:ext cx="5825372" cy="11079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89B42-BE5C-4DD2-8583-C9C3F6F66960}"/>
              </a:ext>
            </a:extLst>
          </p:cNvPr>
          <p:cNvSpPr/>
          <p:nvPr/>
        </p:nvSpPr>
        <p:spPr>
          <a:xfrm>
            <a:off x="7328727" y="2017730"/>
            <a:ext cx="2393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SAN FRANCISOC </a:t>
            </a:r>
            <a:r>
              <a:rPr lang="en-US" dirty="0"/>
              <a:t>(1945)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0B8908-B1BC-4436-84BA-17D3191D7457}"/>
              </a:ext>
            </a:extLst>
          </p:cNvPr>
          <p:cNvSpPr/>
          <p:nvPr/>
        </p:nvSpPr>
        <p:spPr>
          <a:xfrm>
            <a:off x="7459854" y="1724450"/>
            <a:ext cx="34186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UNITED NATIONS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CCDED9C-F84A-4D18-844C-1E1C53B4DFFD}"/>
              </a:ext>
            </a:extLst>
          </p:cNvPr>
          <p:cNvSpPr/>
          <p:nvPr/>
        </p:nvSpPr>
        <p:spPr>
          <a:xfrm flipH="1">
            <a:off x="0" y="1432454"/>
            <a:ext cx="11925224" cy="52474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2A6196-49D0-411B-BA0A-82017D210C99}"/>
              </a:ext>
            </a:extLst>
          </p:cNvPr>
          <p:cNvSpPr txBox="1"/>
          <p:nvPr/>
        </p:nvSpPr>
        <p:spPr>
          <a:xfrm>
            <a:off x="953829" y="1672062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EVIDNCE</a:t>
            </a:r>
            <a:r>
              <a:rPr lang="en-US" dirty="0"/>
              <a:t>: </a:t>
            </a:r>
            <a:r>
              <a:rPr lang="en-US" sz="800" strike="sngStrike" dirty="0"/>
              <a:t>you do </a:t>
            </a:r>
            <a:r>
              <a:rPr lang="en-US" sz="800" strike="sngStrike" dirty="0" err="1"/>
              <a:t>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eshit</a:t>
            </a:r>
            <a:r>
              <a:rPr lang="en-US" sz="800" strike="sngStrike" dirty="0"/>
              <a:t> from home in </a:t>
            </a:r>
            <a:r>
              <a:rPr lang="en-US" sz="800" strike="sngStrike" dirty="0" err="1"/>
              <a:t>sient</a:t>
            </a:r>
            <a:r>
              <a:rPr lang="en-US" sz="800" strike="sngStrike" dirty="0"/>
              <a:t>, go </a:t>
            </a:r>
            <a:r>
              <a:rPr lang="en-US" sz="800" strike="sngStrike" dirty="0" err="1"/>
              <a:t>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efuck</a:t>
            </a:r>
            <a:r>
              <a:rPr lang="en-US" sz="800" strike="sngStrike" dirty="0"/>
              <a:t> away., you lost.</a:t>
            </a:r>
          </a:p>
          <a:p>
            <a:r>
              <a:rPr lang="en-US" sz="800" strike="sngStrike" dirty="0"/>
              <a:t>-- normal person(library) </a:t>
            </a:r>
            <a:r>
              <a:rPr lang="en-US" dirty="0"/>
              <a:t>2023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7AD65A2-A06D-476B-8EB0-FD6718404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6202" y="2385778"/>
            <a:ext cx="3685977" cy="31878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8A44E0F-BDFC-4931-A1FD-E5FB2B014CDE}"/>
              </a:ext>
            </a:extLst>
          </p:cNvPr>
          <p:cNvSpPr txBox="1"/>
          <p:nvPr/>
        </p:nvSpPr>
        <p:spPr>
          <a:xfrm>
            <a:off x="713983" y="2391857"/>
            <a:ext cx="2619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HOME:UR_UR_OPI (1945)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D13C73-BEA8-40AA-92B1-D8AD17712AFA}"/>
              </a:ext>
            </a:extLst>
          </p:cNvPr>
          <p:cNvSpPr txBox="1"/>
          <p:nvPr/>
        </p:nvSpPr>
        <p:spPr>
          <a:xfrm>
            <a:off x="713982" y="2642205"/>
            <a:ext cx="2619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nonPoliceArestXML</a:t>
            </a:r>
            <a:r>
              <a:rPr lang="en-US" dirty="0"/>
              <a:t>(1945)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0F436A-2886-4D0D-AB58-9F860B38BEE9}"/>
              </a:ext>
            </a:extLst>
          </p:cNvPr>
          <p:cNvSpPr/>
          <p:nvPr/>
        </p:nvSpPr>
        <p:spPr>
          <a:xfrm>
            <a:off x="32094" y="3184744"/>
            <a:ext cx="4937570" cy="1323439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</a:rPr>
              <a:t>EVIDENCE</a:t>
            </a:r>
            <a:r>
              <a:rPr lang="en-US" sz="8000" dirty="0">
                <a:solidFill>
                  <a:schemeClr val="bg1"/>
                </a:solidFill>
              </a:rPr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9C6F8-0F70-4907-96FF-D1D506212C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16" y="5441483"/>
            <a:ext cx="361057" cy="339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CD271-60CB-4967-BA23-3DB721ED7F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26" y="5420694"/>
            <a:ext cx="220445" cy="3312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F7254C7-FC0A-4CCB-98B7-739E560E7C53}"/>
              </a:ext>
            </a:extLst>
          </p:cNvPr>
          <p:cNvSpPr/>
          <p:nvPr/>
        </p:nvSpPr>
        <p:spPr>
          <a:xfrm>
            <a:off x="814192" y="5506374"/>
            <a:ext cx="888173" cy="2746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AD5F7D-E946-43F1-9CD4-71A89685ED71}"/>
              </a:ext>
            </a:extLst>
          </p:cNvPr>
          <p:cNvSpPr txBox="1"/>
          <p:nvPr/>
        </p:nvSpPr>
        <p:spPr>
          <a:xfrm>
            <a:off x="-21482" y="55047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A7F1E5-D2B8-400C-B4EC-873736BE36F7}"/>
              </a:ext>
            </a:extLst>
          </p:cNvPr>
          <p:cNvCxnSpPr>
            <a:stCxn id="10" idx="3"/>
          </p:cNvCxnSpPr>
          <p:nvPr/>
        </p:nvCxnSpPr>
        <p:spPr>
          <a:xfrm flipV="1">
            <a:off x="1702365" y="5636712"/>
            <a:ext cx="727684" cy="7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8A7FA6B-90D5-4C67-A07B-7DE21B1021FB}"/>
              </a:ext>
            </a:extLst>
          </p:cNvPr>
          <p:cNvCxnSpPr/>
          <p:nvPr/>
        </p:nvCxnSpPr>
        <p:spPr>
          <a:xfrm flipV="1">
            <a:off x="2590538" y="5364582"/>
            <a:ext cx="742494" cy="369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3B78CE9-32C2-402A-AB66-D7784B15DA7A}"/>
              </a:ext>
            </a:extLst>
          </p:cNvPr>
          <p:cNvSpPr txBox="1"/>
          <p:nvPr/>
        </p:nvSpPr>
        <p:spPr>
          <a:xfrm>
            <a:off x="713982" y="5842076"/>
            <a:ext cx="564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V2:FBIE:KIDNAPPING Age5/6 KOREAN WAR </a:t>
            </a:r>
            <a:r>
              <a:rPr lang="en-US" dirty="0" err="1"/>
              <a:t>US:ID:CA:SV:de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6CDD5E-C3F1-49A7-A2A4-AC7A06F62717}"/>
              </a:ext>
            </a:extLst>
          </p:cNvPr>
          <p:cNvSpPr/>
          <p:nvPr/>
        </p:nvSpPr>
        <p:spPr>
          <a:xfrm>
            <a:off x="6359695" y="5458929"/>
            <a:ext cx="1467715" cy="359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4244E0-7D2F-43BB-B508-87DC2CDE0AD8}"/>
              </a:ext>
            </a:extLst>
          </p:cNvPr>
          <p:cNvSpPr/>
          <p:nvPr/>
        </p:nvSpPr>
        <p:spPr>
          <a:xfrm>
            <a:off x="6359694" y="5903347"/>
            <a:ext cx="1580908" cy="628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nonPoliceTRX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8075D70-E111-45E2-8F5B-120E8449081E}"/>
              </a:ext>
            </a:extLst>
          </p:cNvPr>
          <p:cNvSpPr/>
          <p:nvPr/>
        </p:nvSpPr>
        <p:spPr>
          <a:xfrm>
            <a:off x="11069" y="584133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2015/6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7A1758A-2336-49AC-A6EE-6F3D51E2C7ED}"/>
              </a:ext>
            </a:extLst>
          </p:cNvPr>
          <p:cNvSpPr/>
          <p:nvPr/>
        </p:nvSpPr>
        <p:spPr>
          <a:xfrm>
            <a:off x="814192" y="6170198"/>
            <a:ext cx="888173" cy="27469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7215614-BEC4-4243-90F6-944CFBB99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1551" y="6151357"/>
            <a:ext cx="1655869" cy="60197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AC674B6-10B9-4CBF-8A85-911E959B6AEB}"/>
              </a:ext>
            </a:extLst>
          </p:cNvPr>
          <p:cNvSpPr/>
          <p:nvPr/>
        </p:nvSpPr>
        <p:spPr>
          <a:xfrm flipH="1">
            <a:off x="2814415" y="5380623"/>
            <a:ext cx="518614" cy="4607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691C6C-CC22-44D0-A301-9058E6696391}"/>
              </a:ext>
            </a:extLst>
          </p:cNvPr>
          <p:cNvSpPr/>
          <p:nvPr/>
        </p:nvSpPr>
        <p:spPr>
          <a:xfrm flipH="1">
            <a:off x="1911437" y="5333141"/>
            <a:ext cx="518614" cy="4607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1EAE477-E921-432C-B3E9-30F181EE14DA}"/>
              </a:ext>
            </a:extLst>
          </p:cNvPr>
          <p:cNvCxnSpPr/>
          <p:nvPr/>
        </p:nvCxnSpPr>
        <p:spPr>
          <a:xfrm>
            <a:off x="1761551" y="5333141"/>
            <a:ext cx="1878407" cy="356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23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8EC396-A2F6-49A2-9F0E-82CA44EA0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919" y="2582606"/>
            <a:ext cx="1463445" cy="1463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E40143-3112-4F28-A223-2CEE65AB2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194" y="2396993"/>
            <a:ext cx="1024993" cy="198088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F2E01D-359A-4675-9D38-770C46E0409C}"/>
              </a:ext>
            </a:extLst>
          </p:cNvPr>
          <p:cNvCxnSpPr/>
          <p:nvPr/>
        </p:nvCxnSpPr>
        <p:spPr>
          <a:xfrm flipV="1">
            <a:off x="2906038" y="2447514"/>
            <a:ext cx="3607496" cy="70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554E61F-2DAB-436C-BAC4-B4DD77955A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634" y="2463771"/>
            <a:ext cx="1256455" cy="18473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D7DC38-1812-4936-B7F9-66ACE46FDEE9}"/>
              </a:ext>
            </a:extLst>
          </p:cNvPr>
          <p:cNvSpPr txBox="1"/>
          <p:nvPr/>
        </p:nvSpPr>
        <p:spPr>
          <a:xfrm>
            <a:off x="3883695" y="1296485"/>
            <a:ext cx="44246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V2:FBI:KIDNAPPING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D36C1-AEA6-49FE-AC4C-8F7FC62535DE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1370A5-17E9-4436-B40A-481255642F61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429B6F-0AD9-45AC-BCC5-D75928E9746F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11B515-7087-4BB1-8878-C00C7C6001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2330" y="2428065"/>
            <a:ext cx="1619250" cy="2295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97C9D55-BCD8-4769-8A54-C7C514C6E0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249" y="2582606"/>
            <a:ext cx="1809800" cy="169278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2A84D9-5D2B-40E6-8BFA-8A0560AB4AEF}"/>
              </a:ext>
            </a:extLst>
          </p:cNvPr>
          <p:cNvCxnSpPr/>
          <p:nvPr/>
        </p:nvCxnSpPr>
        <p:spPr>
          <a:xfrm>
            <a:off x="2906038" y="2620007"/>
            <a:ext cx="9720197" cy="1192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C978828-BB58-4894-9806-FAE6F0A618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52" y="2788323"/>
            <a:ext cx="1598657" cy="1192844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E03F8B-205F-4D9F-A9DF-B26854698348}"/>
              </a:ext>
            </a:extLst>
          </p:cNvPr>
          <p:cNvCxnSpPr/>
          <p:nvPr/>
        </p:nvCxnSpPr>
        <p:spPr>
          <a:xfrm flipV="1">
            <a:off x="1653436" y="2463771"/>
            <a:ext cx="10538564" cy="1349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9F9E330-9E35-4C78-80D5-29875E6606DF}"/>
              </a:ext>
            </a:extLst>
          </p:cNvPr>
          <p:cNvSpPr/>
          <p:nvPr/>
        </p:nvSpPr>
        <p:spPr>
          <a:xfrm flipH="1">
            <a:off x="1595342" y="2252967"/>
            <a:ext cx="10316909" cy="25938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CE31129-D8E2-4F47-A0F4-68F83C72C020}"/>
              </a:ext>
            </a:extLst>
          </p:cNvPr>
          <p:cNvCxnSpPr/>
          <p:nvPr/>
        </p:nvCxnSpPr>
        <p:spPr>
          <a:xfrm flipV="1">
            <a:off x="1791222" y="2582606"/>
            <a:ext cx="10121029" cy="1728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043E554E-7FDC-4205-94BA-895E8D5F9C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752" y="3562999"/>
            <a:ext cx="1256456" cy="156900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04D4D36-F5CF-46E6-9ED9-9BEAD78E2F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610" y="3564136"/>
            <a:ext cx="2857500" cy="16002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737ECD6-AA1B-4673-A981-B5C3966F33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271" y="3613545"/>
            <a:ext cx="1113293" cy="1459777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5CA8E8C-5592-4560-BFC9-7DE2ED1EBAF0}"/>
              </a:ext>
            </a:extLst>
          </p:cNvPr>
          <p:cNvCxnSpPr/>
          <p:nvPr/>
        </p:nvCxnSpPr>
        <p:spPr>
          <a:xfrm flipV="1">
            <a:off x="6147208" y="3812851"/>
            <a:ext cx="4813066" cy="1473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2A31430-F850-4A49-A3B7-81A99454D573}"/>
              </a:ext>
            </a:extLst>
          </p:cNvPr>
          <p:cNvSpPr/>
          <p:nvPr/>
        </p:nvSpPr>
        <p:spPr>
          <a:xfrm flipH="1">
            <a:off x="6306544" y="3429000"/>
            <a:ext cx="4600315" cy="16970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672E22A-2CB0-4707-A211-9FB0912484B3}"/>
              </a:ext>
            </a:extLst>
          </p:cNvPr>
          <p:cNvCxnSpPr>
            <a:cxnSpLocks/>
          </p:cNvCxnSpPr>
          <p:nvPr/>
        </p:nvCxnSpPr>
        <p:spPr>
          <a:xfrm flipH="1">
            <a:off x="7964187" y="2813364"/>
            <a:ext cx="876085" cy="123268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C811E03-A96F-4DAC-B2A2-97B14FF85FEE}"/>
              </a:ext>
            </a:extLst>
          </p:cNvPr>
          <p:cNvSpPr txBox="1"/>
          <p:nvPr/>
        </p:nvSpPr>
        <p:spPr>
          <a:xfrm>
            <a:off x="7457760" y="2296841"/>
            <a:ext cx="199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nonPoliceTRX.</a:t>
            </a:r>
            <a:r>
              <a:rPr lang="en-US" strike="sngStrike" dirty="0" err="1"/>
              <a:t>marx</a:t>
            </a:r>
            <a:endParaRPr lang="en-US" strike="sngStrike" dirty="0"/>
          </a:p>
          <a:p>
            <a:r>
              <a:rPr lang="en-US" dirty="0"/>
              <a:t>[x] no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9349D5B-1323-4C04-BA1D-4FCC0E829615}"/>
              </a:ext>
            </a:extLst>
          </p:cNvPr>
          <p:cNvSpPr/>
          <p:nvPr/>
        </p:nvSpPr>
        <p:spPr>
          <a:xfrm flipH="1">
            <a:off x="1735218" y="2313670"/>
            <a:ext cx="10316907" cy="28679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E259D6-C886-41F0-B2EB-530E75503365}"/>
              </a:ext>
            </a:extLst>
          </p:cNvPr>
          <p:cNvSpPr txBox="1"/>
          <p:nvPr/>
        </p:nvSpPr>
        <p:spPr>
          <a:xfrm>
            <a:off x="5634086" y="1854809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N/E/W/S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5F33604-958B-47DC-9E73-4FE8B3E539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14" y="2262186"/>
            <a:ext cx="1962150" cy="23336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2052C3A9-1A0D-45D4-AC52-8AC4D74F94C8}"/>
              </a:ext>
            </a:extLst>
          </p:cNvPr>
          <p:cNvSpPr/>
          <p:nvPr/>
        </p:nvSpPr>
        <p:spPr>
          <a:xfrm>
            <a:off x="5094668" y="3244334"/>
            <a:ext cx="2528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WW1 Theodor Roosevelt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BD31C64-4E74-456E-B4FC-1CC3D55E48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98" y="3527275"/>
            <a:ext cx="6970649" cy="286792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65CEA11-4CBF-4488-ABD6-1C8C26034310}"/>
              </a:ext>
            </a:extLst>
          </p:cNvPr>
          <p:cNvSpPr txBox="1"/>
          <p:nvPr/>
        </p:nvSpPr>
        <p:spPr>
          <a:xfrm>
            <a:off x="3682631" y="1978787"/>
            <a:ext cx="63382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WOODROW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77494DA-D018-473C-816C-BEF9ABA045F2}"/>
              </a:ext>
            </a:extLst>
          </p:cNvPr>
          <p:cNvSpPr txBox="1"/>
          <p:nvPr/>
        </p:nvSpPr>
        <p:spPr>
          <a:xfrm>
            <a:off x="2906038" y="538318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Uncle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13770B9-E8A3-4E71-ABA6-6C7C10BE7F8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" y="4796688"/>
            <a:ext cx="1943100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363076E-ADE5-45B4-B75A-EA35CFC487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740" y="3194035"/>
            <a:ext cx="876300" cy="876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4E2EC69-D60E-404B-B714-A2769949B6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936" y="5397135"/>
            <a:ext cx="1115908" cy="112089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B586020-A63A-43F4-A78F-6A1ED274059D}"/>
              </a:ext>
            </a:extLst>
          </p:cNvPr>
          <p:cNvSpPr txBox="1"/>
          <p:nvPr/>
        </p:nvSpPr>
        <p:spPr>
          <a:xfrm>
            <a:off x="3724263" y="508750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1950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45FF4FB-2EA3-4162-A479-A5EA654C942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92" y="6256796"/>
            <a:ext cx="446987" cy="446987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444BF71-EC49-4A80-987C-3EE2CF3859C8}"/>
              </a:ext>
            </a:extLst>
          </p:cNvPr>
          <p:cNvCxnSpPr>
            <a:endCxn id="57" idx="3"/>
          </p:cNvCxnSpPr>
          <p:nvPr/>
        </p:nvCxnSpPr>
        <p:spPr>
          <a:xfrm>
            <a:off x="3006247" y="6256796"/>
            <a:ext cx="551232" cy="22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DA62585E-6994-4479-9C06-9B43606365B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24" y="6297775"/>
            <a:ext cx="1232433" cy="52818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F891B5E-03AA-41E8-8C1B-F640FF955B4E}"/>
              </a:ext>
            </a:extLst>
          </p:cNvPr>
          <p:cNvSpPr txBox="1"/>
          <p:nvPr/>
        </p:nvSpPr>
        <p:spPr>
          <a:xfrm>
            <a:off x="2871969" y="5697500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Yeaaah</a:t>
            </a:r>
            <a:endParaRPr lang="en-US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EAA4637-469A-40C3-8948-9193BE69A04A}"/>
              </a:ext>
            </a:extLst>
          </p:cNvPr>
          <p:cNvSpPr/>
          <p:nvPr/>
        </p:nvSpPr>
        <p:spPr>
          <a:xfrm flipH="1">
            <a:off x="3110491" y="6268417"/>
            <a:ext cx="403105" cy="535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FD5D3F-73A6-4DBA-8575-54F6087DC35B}"/>
              </a:ext>
            </a:extLst>
          </p:cNvPr>
          <p:cNvSpPr txBox="1"/>
          <p:nvPr/>
        </p:nvSpPr>
        <p:spPr>
          <a:xfrm>
            <a:off x="2860436" y="5946440"/>
            <a:ext cx="85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jewish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7C7083A-767C-41B3-9EC4-85BDC8434358}"/>
              </a:ext>
            </a:extLst>
          </p:cNvPr>
          <p:cNvSpPr txBox="1"/>
          <p:nvPr/>
        </p:nvSpPr>
        <p:spPr>
          <a:xfrm>
            <a:off x="2399520" y="6247879"/>
            <a:ext cx="129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 Mason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6455699-FF01-4E3F-B138-F81EB1401F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56" y="5649033"/>
            <a:ext cx="415451" cy="52818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A27E88F-CF79-4002-9228-BAA732C5B0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47" y="4620569"/>
            <a:ext cx="858377" cy="85837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D68414F-7839-45B4-B3AF-830F9F1EE2F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06503" y="6539222"/>
            <a:ext cx="980049" cy="35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92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8C7CB953-8F69-4DFF-A8AF-9238B827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943" y="6277880"/>
            <a:ext cx="722754" cy="4047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67D62A-BE52-4456-A2C2-99607FF3E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9489" y="1408411"/>
            <a:ext cx="1819048" cy="2219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799236-ABA1-49D2-A517-E925AC60F8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38" y="1492293"/>
            <a:ext cx="2047875" cy="22383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48C8E2-8EA2-475B-8F06-44FEA402124C}"/>
              </a:ext>
            </a:extLst>
          </p:cNvPr>
          <p:cNvSpPr txBox="1"/>
          <p:nvPr/>
        </p:nvSpPr>
        <p:spPr>
          <a:xfrm>
            <a:off x="3828006" y="4257879"/>
            <a:ext cx="58893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Miltayr</a:t>
            </a:r>
            <a:r>
              <a:rPr lang="en-US" dirty="0"/>
              <a:t>: , that is </a:t>
            </a:r>
            <a:r>
              <a:rPr lang="en-US" dirty="0" err="1"/>
              <a:t>exlaty</a:t>
            </a:r>
            <a:r>
              <a:rPr lang="en-US" dirty="0"/>
              <a:t> how you did, they </a:t>
            </a:r>
            <a:r>
              <a:rPr lang="en-US" dirty="0" err="1"/>
              <a:t>didn</a:t>
            </a:r>
            <a:r>
              <a:rPr lang="en-US" dirty="0"/>
              <a:t> </a:t>
            </a:r>
            <a:r>
              <a:rPr lang="en-US" dirty="0" err="1"/>
              <a:t>tliens</a:t>
            </a:r>
            <a:r>
              <a:rPr lang="en-US" dirty="0"/>
              <a:t> anyway.</a:t>
            </a:r>
          </a:p>
          <a:p>
            <a:r>
              <a:rPr lang="en-US" dirty="0"/>
              <a:t>Paul Reve , </a:t>
            </a:r>
            <a:r>
              <a:rPr lang="en-US" dirty="0" err="1"/>
              <a:t>rmot</a:t>
            </a:r>
            <a:r>
              <a:rPr lang="en-US" dirty="0"/>
              <a:t> dump.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E92E53-79DA-457C-84AA-A0FA64FCCDED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03524-5D3A-4150-B172-2740FA86AAF4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62CE7C-5783-43D8-A5EB-F8C253DD625A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E4524-F67E-40AD-A85A-342919B569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06" y="4261485"/>
            <a:ext cx="2628900" cy="17430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7EFFE4-BBB4-4930-BB01-1FDAFBB25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0" y="4192481"/>
            <a:ext cx="2762250" cy="16573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C862CF7-2FF7-4E88-8506-0C1FF25F2020}"/>
              </a:ext>
            </a:extLst>
          </p:cNvPr>
          <p:cNvSpPr txBox="1"/>
          <p:nvPr/>
        </p:nvSpPr>
        <p:spPr>
          <a:xfrm>
            <a:off x="162838" y="47849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2FD179-28C2-474D-980A-8711ADA875B6}"/>
              </a:ext>
            </a:extLst>
          </p:cNvPr>
          <p:cNvSpPr/>
          <p:nvPr/>
        </p:nvSpPr>
        <p:spPr>
          <a:xfrm>
            <a:off x="10534388" y="1388569"/>
            <a:ext cx="1544877" cy="9770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CAR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A8F4BB-ADE5-4533-AE01-926984A752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2458" y="1492293"/>
            <a:ext cx="2754853" cy="195539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7E80736-9CFB-44F3-A96F-F8943387115B}"/>
              </a:ext>
            </a:extLst>
          </p:cNvPr>
          <p:cNvSpPr txBox="1"/>
          <p:nvPr/>
        </p:nvSpPr>
        <p:spPr>
          <a:xfrm>
            <a:off x="162838" y="23954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BC0D954-464D-49B7-98C1-8D475EA2C0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001" y="4966691"/>
            <a:ext cx="2220436" cy="166318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677133-F8C1-4546-9FA7-6CCD1E5D8B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754" y="4741400"/>
            <a:ext cx="2585039" cy="13172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AEB469-C8F7-4D72-B861-3B6D90559C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4885" y="6004560"/>
            <a:ext cx="563295" cy="8534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0388ED-2FC1-4C66-A47F-B206EA6668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7004" y="5959376"/>
            <a:ext cx="1270467" cy="898623"/>
          </a:xfrm>
          <a:prstGeom prst="rect">
            <a:avLst/>
          </a:prstGeom>
        </p:spPr>
      </p:pic>
      <p:sp>
        <p:nvSpPr>
          <p:cNvPr id="25" name="Cube 24">
            <a:extLst>
              <a:ext uri="{FF2B5EF4-FFF2-40B4-BE49-F238E27FC236}">
                <a16:creationId xmlns:a16="http://schemas.microsoft.com/office/drawing/2014/main" id="{29B79F50-7BA0-45AD-B91D-A7AE16CB4496}"/>
              </a:ext>
            </a:extLst>
          </p:cNvPr>
          <p:cNvSpPr/>
          <p:nvPr/>
        </p:nvSpPr>
        <p:spPr>
          <a:xfrm>
            <a:off x="8996320" y="6233995"/>
            <a:ext cx="881977" cy="4925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78A1EE-8DEE-43D5-BB14-2F69774BE7FC}"/>
              </a:ext>
            </a:extLst>
          </p:cNvPr>
          <p:cNvCxnSpPr/>
          <p:nvPr/>
        </p:nvCxnSpPr>
        <p:spPr>
          <a:xfrm flipV="1">
            <a:off x="8793271" y="6004560"/>
            <a:ext cx="338203" cy="853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2EEF06D-F7CB-4CAB-BA87-4D2184949FC2}"/>
              </a:ext>
            </a:extLst>
          </p:cNvPr>
          <p:cNvSpPr/>
          <p:nvPr/>
        </p:nvSpPr>
        <p:spPr>
          <a:xfrm flipH="1">
            <a:off x="8887207" y="6233995"/>
            <a:ext cx="1049796" cy="492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5BDE6C0-9BE2-4B38-B73F-664A556E36F7}"/>
              </a:ext>
            </a:extLst>
          </p:cNvPr>
          <p:cNvCxnSpPr/>
          <p:nvPr/>
        </p:nvCxnSpPr>
        <p:spPr>
          <a:xfrm flipV="1">
            <a:off x="8634943" y="6233995"/>
            <a:ext cx="361377" cy="395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9957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DE92E53-79DA-457C-84AA-A0FA64FCCDED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A03524-5D3A-4150-B172-2740FA86AAF4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62CE7C-5783-43D8-A5EB-F8C253DD625A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31D915-EF39-4792-8B80-FFDC0209A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3" y="1941460"/>
            <a:ext cx="2143125" cy="2143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A81A3D-DCA8-4215-84AC-2B9D8F50F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558" y="1926819"/>
            <a:ext cx="3827007" cy="2143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6659123-8501-45CB-9EFA-B2D233E25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233" y="1941460"/>
            <a:ext cx="3539125" cy="212848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DFB67B4-D077-40B4-9CF8-0782C7F0248E}"/>
              </a:ext>
            </a:extLst>
          </p:cNvPr>
          <p:cNvSpPr txBox="1"/>
          <p:nvPr/>
        </p:nvSpPr>
        <p:spPr>
          <a:xfrm>
            <a:off x="270815" y="1404166"/>
            <a:ext cx="1623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Hidden-to-Find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E64427D-2701-433D-B240-AC233A2DF9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36" y="2359556"/>
            <a:ext cx="1786397" cy="100038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AC7278-FEE8-4539-98D2-A789A6836C6A}"/>
              </a:ext>
            </a:extLst>
          </p:cNvPr>
          <p:cNvCxnSpPr/>
          <p:nvPr/>
        </p:nvCxnSpPr>
        <p:spPr>
          <a:xfrm flipV="1">
            <a:off x="1094506" y="1941460"/>
            <a:ext cx="701458" cy="16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328461C-B9C3-41DD-885C-C8456B1D2681}"/>
              </a:ext>
            </a:extLst>
          </p:cNvPr>
          <p:cNvSpPr/>
          <p:nvPr/>
        </p:nvSpPr>
        <p:spPr>
          <a:xfrm flipH="1">
            <a:off x="2583100" y="1824068"/>
            <a:ext cx="9461240" cy="22880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81C02C-FBBA-40F0-9000-855DF48052BF}"/>
              </a:ext>
            </a:extLst>
          </p:cNvPr>
          <p:cNvSpPr/>
          <p:nvPr/>
        </p:nvSpPr>
        <p:spPr>
          <a:xfrm flipH="1">
            <a:off x="461612" y="1781860"/>
            <a:ext cx="1878820" cy="22880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D7F0B9-CEBE-41B2-ADDA-0A1B7CCE5FFA}"/>
              </a:ext>
            </a:extLst>
          </p:cNvPr>
          <p:cNvCxnSpPr/>
          <p:nvPr/>
        </p:nvCxnSpPr>
        <p:spPr>
          <a:xfrm flipV="1">
            <a:off x="461612" y="1982546"/>
            <a:ext cx="1241928" cy="260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D49F80C-F210-41B0-BCC3-9C3A6EC975AC}"/>
              </a:ext>
            </a:extLst>
          </p:cNvPr>
          <p:cNvCxnSpPr/>
          <p:nvPr/>
        </p:nvCxnSpPr>
        <p:spPr>
          <a:xfrm>
            <a:off x="100208" y="4246323"/>
            <a:ext cx="119498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85C6C51-9691-4808-BFB4-8F56042F08C2}"/>
              </a:ext>
            </a:extLst>
          </p:cNvPr>
          <p:cNvCxnSpPr/>
          <p:nvPr/>
        </p:nvCxnSpPr>
        <p:spPr>
          <a:xfrm flipV="1">
            <a:off x="1465545" y="1941460"/>
            <a:ext cx="10196187" cy="2004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56497ADE-8CA8-447F-B3F0-241FC7BE6F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54" y="4422704"/>
            <a:ext cx="4042293" cy="226368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F0DED1F-D252-4DCE-8BD2-EB81243CD3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29" y="4591675"/>
            <a:ext cx="2333625" cy="19526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3075AC0D-D857-43BA-AB03-96D82B7D5D21}"/>
              </a:ext>
            </a:extLst>
          </p:cNvPr>
          <p:cNvSpPr/>
          <p:nvPr/>
        </p:nvSpPr>
        <p:spPr>
          <a:xfrm>
            <a:off x="358287" y="4335037"/>
            <a:ext cx="740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Other</a:t>
            </a:r>
          </a:p>
        </p:txBody>
      </p:sp>
    </p:spTree>
    <p:extLst>
      <p:ext uri="{BB962C8B-B14F-4D97-AF65-F5344CB8AC3E}">
        <p14:creationId xmlns:p14="http://schemas.microsoft.com/office/powerpoint/2010/main" val="224404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84A6976-6A66-469C-8FEA-4BF36C69A25D}"/>
              </a:ext>
            </a:extLst>
          </p:cNvPr>
          <p:cNvSpPr/>
          <p:nvPr/>
        </p:nvSpPr>
        <p:spPr>
          <a:xfrm>
            <a:off x="2460508" y="3330579"/>
            <a:ext cx="1356649" cy="131677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1ABD75-0E74-4459-B47A-B493C49EEB7F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741FA-CB50-44CB-9ADC-0E749ABF20B4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52E38A-E3DA-4CF6-BEC5-F43EEF990342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444599-48CE-4849-8CB8-8FD82C17F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54" y="1889086"/>
            <a:ext cx="1008373" cy="1008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EA18F8-D801-4A19-92B3-AD635E24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749" y="1889086"/>
            <a:ext cx="889482" cy="100837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66BA3A-28DB-4C2E-B001-5AD63F8D0821}"/>
              </a:ext>
            </a:extLst>
          </p:cNvPr>
          <p:cNvCxnSpPr>
            <a:cxnSpLocks/>
          </p:cNvCxnSpPr>
          <p:nvPr/>
        </p:nvCxnSpPr>
        <p:spPr>
          <a:xfrm flipV="1">
            <a:off x="2850749" y="1388569"/>
            <a:ext cx="1008373" cy="1811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74556D4-9032-412B-B740-52EFC35623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988" y="1971040"/>
            <a:ext cx="1734211" cy="9264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0470B5E-F6DF-4E8A-944A-6BDDB5C1D5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054" y="1971040"/>
            <a:ext cx="1241592" cy="92641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A4ADBA-EA97-4C3F-89DE-E7DC833C83B0}"/>
              </a:ext>
            </a:extLst>
          </p:cNvPr>
          <p:cNvCxnSpPr/>
          <p:nvPr/>
        </p:nvCxnSpPr>
        <p:spPr>
          <a:xfrm flipV="1">
            <a:off x="5654199" y="1889086"/>
            <a:ext cx="1527186" cy="11440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307CB0-C98E-4BFF-A21A-F0F7AFEB70F7}"/>
              </a:ext>
            </a:extLst>
          </p:cNvPr>
          <p:cNvCxnSpPr/>
          <p:nvPr/>
        </p:nvCxnSpPr>
        <p:spPr>
          <a:xfrm flipV="1">
            <a:off x="4083985" y="1821249"/>
            <a:ext cx="1527186" cy="11440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3E5E60E-CB64-4DCB-8663-357D7FE2B59E}"/>
              </a:ext>
            </a:extLst>
          </p:cNvPr>
          <p:cNvCxnSpPr/>
          <p:nvPr/>
        </p:nvCxnSpPr>
        <p:spPr>
          <a:xfrm flipV="1">
            <a:off x="2488872" y="1753413"/>
            <a:ext cx="1527186" cy="11440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04D5B7-50EB-4701-A6A2-3E5FC0D2FC0C}"/>
              </a:ext>
            </a:extLst>
          </p:cNvPr>
          <p:cNvCxnSpPr/>
          <p:nvPr/>
        </p:nvCxnSpPr>
        <p:spPr>
          <a:xfrm flipV="1">
            <a:off x="1255636" y="1722461"/>
            <a:ext cx="1527186" cy="11440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36A9A5D-9354-4996-B341-5ACA2D45688A}"/>
              </a:ext>
            </a:extLst>
          </p:cNvPr>
          <p:cNvSpPr/>
          <p:nvPr/>
        </p:nvSpPr>
        <p:spPr>
          <a:xfrm flipH="1">
            <a:off x="1255635" y="1821248"/>
            <a:ext cx="5925749" cy="1211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60AF152-5E67-424A-9E15-94630891E729}"/>
              </a:ext>
            </a:extLst>
          </p:cNvPr>
          <p:cNvSpPr/>
          <p:nvPr/>
        </p:nvSpPr>
        <p:spPr>
          <a:xfrm>
            <a:off x="0" y="2488333"/>
            <a:ext cx="1055672" cy="4348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AE1732A-5089-4069-991C-72E8F9FDAECC}"/>
              </a:ext>
            </a:extLst>
          </p:cNvPr>
          <p:cNvSpPr txBox="1"/>
          <p:nvPr/>
        </p:nvSpPr>
        <p:spPr>
          <a:xfrm>
            <a:off x="167268" y="19710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2007/8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6FCBB9-4F9C-427C-8BC2-D14CDDFDBB25}"/>
              </a:ext>
            </a:extLst>
          </p:cNvPr>
          <p:cNvSpPr txBox="1"/>
          <p:nvPr/>
        </p:nvSpPr>
        <p:spPr>
          <a:xfrm>
            <a:off x="211881" y="2874209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E16D56-129D-4233-B009-D623D62DB9A2}"/>
              </a:ext>
            </a:extLst>
          </p:cNvPr>
          <p:cNvSpPr txBox="1"/>
          <p:nvPr/>
        </p:nvSpPr>
        <p:spPr>
          <a:xfrm>
            <a:off x="27946" y="1653979"/>
            <a:ext cx="139544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St. </a:t>
            </a:r>
            <a:r>
              <a:rPr lang="en-US" dirty="0" err="1">
                <a:solidFill>
                  <a:schemeClr val="bg1"/>
                </a:solidFill>
              </a:rPr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27F0EB-36BF-4ED6-BD60-5CA354BAA4EA}"/>
              </a:ext>
            </a:extLst>
          </p:cNvPr>
          <p:cNvCxnSpPr/>
          <p:nvPr/>
        </p:nvCxnSpPr>
        <p:spPr>
          <a:xfrm flipV="1">
            <a:off x="1522954" y="2023311"/>
            <a:ext cx="5508692" cy="465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79B3AE9-9A9F-42EB-9A85-F24AD8E28DE3}"/>
              </a:ext>
            </a:extLst>
          </p:cNvPr>
          <p:cNvSpPr/>
          <p:nvPr/>
        </p:nvSpPr>
        <p:spPr>
          <a:xfrm>
            <a:off x="10296533" y="1802543"/>
            <a:ext cx="1861128" cy="6179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9AA6309-CC33-47B4-8039-E6F03BBC3D26}"/>
              </a:ext>
            </a:extLst>
          </p:cNvPr>
          <p:cNvSpPr/>
          <p:nvPr/>
        </p:nvSpPr>
        <p:spPr>
          <a:xfrm>
            <a:off x="10212506" y="2488334"/>
            <a:ext cx="1945155" cy="5447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E411A48-9032-4A91-BD7F-F7C99E461B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59" y="4732605"/>
            <a:ext cx="798161" cy="106558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63F2A6-1F08-4073-90D2-88F66120E3B7}"/>
              </a:ext>
            </a:extLst>
          </p:cNvPr>
          <p:cNvCxnSpPr/>
          <p:nvPr/>
        </p:nvCxnSpPr>
        <p:spPr>
          <a:xfrm>
            <a:off x="7448702" y="1722461"/>
            <a:ext cx="1148888" cy="16800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A66EF832-9040-484D-89FA-052F7D86D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517" y="4889175"/>
            <a:ext cx="865711" cy="865711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CD748B-0719-4DAE-BDFB-A6D31A46A0BE}"/>
              </a:ext>
            </a:extLst>
          </p:cNvPr>
          <p:cNvCxnSpPr/>
          <p:nvPr/>
        </p:nvCxnSpPr>
        <p:spPr>
          <a:xfrm>
            <a:off x="8765347" y="4664765"/>
            <a:ext cx="1003610" cy="1133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68BF83A-36A5-4697-BCCD-ACB7D3D01A14}"/>
              </a:ext>
            </a:extLst>
          </p:cNvPr>
          <p:cNvSpPr txBox="1"/>
          <p:nvPr/>
        </p:nvSpPr>
        <p:spPr>
          <a:xfrm>
            <a:off x="8785814" y="4682864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Jessica </a:t>
            </a:r>
            <a:r>
              <a:rPr lang="en-US" sz="800" strike="sngStrike" dirty="0" err="1"/>
              <a:t>Shelbery</a:t>
            </a:r>
            <a:endParaRPr lang="en-US" sz="800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12DA048-D388-4B55-987F-F8546C0292EC}"/>
              </a:ext>
            </a:extLst>
          </p:cNvPr>
          <p:cNvSpPr/>
          <p:nvPr/>
        </p:nvSpPr>
        <p:spPr>
          <a:xfrm flipH="1">
            <a:off x="7448702" y="4664765"/>
            <a:ext cx="2922421" cy="12118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B6AD109-8FB9-4C02-A10B-2569A0249229}"/>
              </a:ext>
            </a:extLst>
          </p:cNvPr>
          <p:cNvCxnSpPr/>
          <p:nvPr/>
        </p:nvCxnSpPr>
        <p:spPr>
          <a:xfrm flipV="1">
            <a:off x="7604252" y="4550398"/>
            <a:ext cx="972579" cy="1159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AC2DA03-B37D-4983-82BD-006C5D136E3F}"/>
              </a:ext>
            </a:extLst>
          </p:cNvPr>
          <p:cNvSpPr txBox="1"/>
          <p:nvPr/>
        </p:nvSpPr>
        <p:spPr>
          <a:xfrm>
            <a:off x="5845442" y="1380773"/>
            <a:ext cx="469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MAN</a:t>
            </a:r>
            <a:r>
              <a:rPr lang="en-US" b="1" dirty="0"/>
              <a:t> – CPVA.VIRGINA.MARY.FEDEARL.DEFAULT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4C5D41A-3C39-40F0-9343-E25CE529FAC9}"/>
              </a:ext>
            </a:extLst>
          </p:cNvPr>
          <p:cNvSpPr txBox="1"/>
          <p:nvPr/>
        </p:nvSpPr>
        <p:spPr>
          <a:xfrm>
            <a:off x="7381347" y="2887694"/>
            <a:ext cx="180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tom cruise,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480432DB-2124-4D16-8121-823ABE8C90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1875" y="2905191"/>
            <a:ext cx="388876" cy="36876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6BCC1D-9845-4F63-A65C-39EBDCA9686A}"/>
              </a:ext>
            </a:extLst>
          </p:cNvPr>
          <p:cNvCxnSpPr/>
          <p:nvPr/>
        </p:nvCxnSpPr>
        <p:spPr>
          <a:xfrm>
            <a:off x="8015539" y="3035592"/>
            <a:ext cx="1469325" cy="30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4A47DDD-2E5B-4656-BD3F-4E9E2F873BF5}"/>
              </a:ext>
            </a:extLst>
          </p:cNvPr>
          <p:cNvSpPr txBox="1"/>
          <p:nvPr/>
        </p:nvSpPr>
        <p:spPr>
          <a:xfrm>
            <a:off x="7097724" y="3333939"/>
            <a:ext cx="2024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HOMEI:ITATLAIN:20</a:t>
            </a:r>
          </a:p>
          <a:p>
            <a:r>
              <a:rPr lang="en-US" dirty="0"/>
              <a:t>V2:FBI:KIDNAPPING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C0F458-546E-40E7-A3AC-5589E8CC88D2}"/>
              </a:ext>
            </a:extLst>
          </p:cNvPr>
          <p:cNvSpPr txBox="1"/>
          <p:nvPr/>
        </p:nvSpPr>
        <p:spPr>
          <a:xfrm>
            <a:off x="9233819" y="3314300"/>
            <a:ext cx="2720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777 West </a:t>
            </a:r>
            <a:r>
              <a:rPr lang="en-US" dirty="0" err="1"/>
              <a:t>Middelfield</a:t>
            </a:r>
            <a:r>
              <a:rPr lang="en-US" dirty="0"/>
              <a:t> Road</a:t>
            </a:r>
          </a:p>
          <a:p>
            <a:r>
              <a:rPr lang="en-US" dirty="0"/>
              <a:t>Mountain View, California</a:t>
            </a:r>
          </a:p>
          <a:p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1E14956-453E-4EB3-8B53-5559205E58D8}"/>
              </a:ext>
            </a:extLst>
          </p:cNvPr>
          <p:cNvCxnSpPr/>
          <p:nvPr/>
        </p:nvCxnSpPr>
        <p:spPr>
          <a:xfrm>
            <a:off x="9233819" y="3429000"/>
            <a:ext cx="2608776" cy="46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36FC4EC-CB1A-4A12-B1EB-3512011135AC}"/>
              </a:ext>
            </a:extLst>
          </p:cNvPr>
          <p:cNvSpPr txBox="1"/>
          <p:nvPr/>
        </p:nvSpPr>
        <p:spPr>
          <a:xfrm>
            <a:off x="9009917" y="3172999"/>
            <a:ext cx="20906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Ghoeheo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arim</a:t>
            </a:r>
            <a:r>
              <a:rPr lang="en-US" sz="900" strike="sngStrike" dirty="0"/>
              <a:t>, </a:t>
            </a:r>
            <a:r>
              <a:rPr lang="en-US" sz="900" strike="sngStrike" dirty="0" err="1"/>
              <a:t>dr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jaachim</a:t>
            </a:r>
            <a:r>
              <a:rPr lang="en-US" sz="900" strike="sngStrike" dirty="0"/>
              <a:t> “c\him” </a:t>
            </a:r>
            <a:r>
              <a:rPr lang="en-US" sz="900" strike="sngStrike" dirty="0" err="1"/>
              <a:t>zahn</a:t>
            </a:r>
            <a:r>
              <a:rPr lang="en-US" sz="900" strike="sngStrike" dirty="0"/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B6F0C1B-A64D-472E-9E12-0BEF1B1A6BA2}"/>
              </a:ext>
            </a:extLst>
          </p:cNvPr>
          <p:cNvSpPr txBox="1"/>
          <p:nvPr/>
        </p:nvSpPr>
        <p:spPr>
          <a:xfrm>
            <a:off x="5009847" y="3381740"/>
            <a:ext cx="558428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Sex with wife </a:t>
            </a:r>
            <a:r>
              <a:rPr lang="en-US" sz="800" strike="sngStrike" dirty="0" err="1"/>
              <a:t>whie</a:t>
            </a:r>
            <a:r>
              <a:rPr lang="en-US" sz="800" strike="sngStrike" dirty="0"/>
              <a:t> in office on way to work</a:t>
            </a:r>
          </a:p>
          <a:p>
            <a:r>
              <a:rPr lang="en-US" dirty="0"/>
              <a:t>[x] no</a:t>
            </a:r>
          </a:p>
          <a:p>
            <a:r>
              <a:rPr lang="en-US" dirty="0" err="1"/>
              <a:t>Fahter</a:t>
            </a:r>
            <a:r>
              <a:rPr lang="en-US" dirty="0"/>
              <a:t> , actual father (9Moths </a:t>
            </a:r>
            <a:r>
              <a:rPr lang="en-US" dirty="0" err="1"/>
              <a:t>eaerl</a:t>
            </a:r>
            <a:r>
              <a:rPr lang="en-US" dirty="0"/>
              <a:t>)</a:t>
            </a:r>
          </a:p>
          <a:p>
            <a:r>
              <a:rPr lang="en-US" dirty="0"/>
              <a:t>FBI:WMD:GREEN:KIT(</a:t>
            </a:r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err="1"/>
              <a:t>franics</a:t>
            </a:r>
            <a:r>
              <a:rPr lang="en-US" dirty="0"/>
              <a:t>) </a:t>
            </a:r>
            <a:r>
              <a:rPr lang="en-US" sz="800" strike="sngStrike" dirty="0"/>
              <a:t>bathtub </a:t>
            </a:r>
            <a:r>
              <a:rPr lang="en-US" sz="800" strike="sngStrike" dirty="0" err="1"/>
              <a:t>Chruchill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steve.meicheal</a:t>
            </a:r>
            <a:r>
              <a:rPr lang="en-US" sz="800" strike="sngStrike" dirty="0"/>
              <a:t>)last Christ, </a:t>
            </a:r>
            <a:r>
              <a:rPr lang="en-US" sz="800" strike="sngStrike" dirty="0" err="1"/>
              <a:t>mr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preiseint</a:t>
            </a:r>
            <a:r>
              <a:rPr lang="en-US" sz="800" strike="sngStrike" dirty="0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A8F52B-9E5E-46BC-993C-6AE8606029BA}"/>
              </a:ext>
            </a:extLst>
          </p:cNvPr>
          <p:cNvSpPr txBox="1"/>
          <p:nvPr/>
        </p:nvSpPr>
        <p:spPr>
          <a:xfrm>
            <a:off x="5189492" y="4309231"/>
            <a:ext cx="16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Magazine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9A00996-07B9-4402-8765-842F58FB6C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5717" y="3579717"/>
            <a:ext cx="388876" cy="36876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27556A-5CBC-4282-B7EF-A0C1C9677552}"/>
              </a:ext>
            </a:extLst>
          </p:cNvPr>
          <p:cNvCxnSpPr/>
          <p:nvPr/>
        </p:nvCxnSpPr>
        <p:spPr>
          <a:xfrm>
            <a:off x="231692" y="588661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FBECA4C-0995-4A48-9973-9777DC88B6BA}"/>
              </a:ext>
            </a:extLst>
          </p:cNvPr>
          <p:cNvCxnSpPr>
            <a:cxnSpLocks/>
          </p:cNvCxnSpPr>
          <p:nvPr/>
        </p:nvCxnSpPr>
        <p:spPr>
          <a:xfrm flipV="1">
            <a:off x="350638" y="2874209"/>
            <a:ext cx="9774669" cy="1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8E6E2BE-7B46-4053-8495-4E7F80FD15FB}"/>
              </a:ext>
            </a:extLst>
          </p:cNvPr>
          <p:cNvCxnSpPr/>
          <p:nvPr/>
        </p:nvCxnSpPr>
        <p:spPr>
          <a:xfrm>
            <a:off x="4178544" y="3459832"/>
            <a:ext cx="751819" cy="666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4F82513-488C-4BCF-86EA-509323FCE284}"/>
              </a:ext>
            </a:extLst>
          </p:cNvPr>
          <p:cNvCxnSpPr/>
          <p:nvPr/>
        </p:nvCxnSpPr>
        <p:spPr>
          <a:xfrm>
            <a:off x="5009847" y="4493897"/>
            <a:ext cx="2438855" cy="5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77EA553-1841-4CF4-8280-E4F635812AA1}"/>
              </a:ext>
            </a:extLst>
          </p:cNvPr>
          <p:cNvSpPr txBox="1"/>
          <p:nvPr/>
        </p:nvSpPr>
        <p:spPr>
          <a:xfrm>
            <a:off x="2019229" y="4898308"/>
            <a:ext cx="3122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</a:t>
            </a:r>
            <a:r>
              <a:rPr lang="en-US" strike="sngStrike" dirty="0"/>
              <a:t>massage, </a:t>
            </a:r>
            <a:r>
              <a:rPr lang="en-US" strike="sngStrike" dirty="0" err="1"/>
              <a:t>acutal</a:t>
            </a:r>
            <a:r>
              <a:rPr lang="en-US" strike="sngStrike" dirty="0"/>
              <a:t> father</a:t>
            </a:r>
          </a:p>
          <a:p>
            <a:r>
              <a:rPr lang="en-US" dirty="0"/>
              <a:t>	</a:t>
            </a:r>
            <a:r>
              <a:rPr lang="en-US" strike="sngStrike" dirty="0" err="1"/>
              <a:t>ibm.client.lapcorp</a:t>
            </a:r>
            <a:endParaRPr lang="en-US" strike="sngStrike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B60769E-6EB8-4249-A036-491C8075852B}"/>
              </a:ext>
            </a:extLst>
          </p:cNvPr>
          <p:cNvSpPr/>
          <p:nvPr/>
        </p:nvSpPr>
        <p:spPr>
          <a:xfrm flipH="1">
            <a:off x="2894505" y="4889100"/>
            <a:ext cx="2035857" cy="580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DD6BA7F-D8A7-48E2-90D2-8EFF11166057}"/>
              </a:ext>
            </a:extLst>
          </p:cNvPr>
          <p:cNvCxnSpPr>
            <a:stCxn id="63" idx="1"/>
          </p:cNvCxnSpPr>
          <p:nvPr/>
        </p:nvCxnSpPr>
        <p:spPr>
          <a:xfrm flipV="1">
            <a:off x="2019229" y="4999549"/>
            <a:ext cx="831520" cy="221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1BE715BC-07E0-426C-AA61-CFF9387D49DD}"/>
              </a:ext>
            </a:extLst>
          </p:cNvPr>
          <p:cNvSpPr/>
          <p:nvPr/>
        </p:nvSpPr>
        <p:spPr>
          <a:xfrm flipH="1">
            <a:off x="4227579" y="3233780"/>
            <a:ext cx="2707933" cy="1509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FD2B2A4-D175-484A-9FA6-7F72587AAB78}"/>
              </a:ext>
            </a:extLst>
          </p:cNvPr>
          <p:cNvSpPr/>
          <p:nvPr/>
        </p:nvSpPr>
        <p:spPr>
          <a:xfrm flipH="1">
            <a:off x="9287577" y="3261537"/>
            <a:ext cx="2555018" cy="819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5375638-794C-4FCF-AAD5-B02B1FA52F81}"/>
              </a:ext>
            </a:extLst>
          </p:cNvPr>
          <p:cNvSpPr/>
          <p:nvPr/>
        </p:nvSpPr>
        <p:spPr>
          <a:xfrm flipH="1">
            <a:off x="6790283" y="3860452"/>
            <a:ext cx="2555018" cy="819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03436A-F8C4-403A-B12D-3F5B5BE578F4}"/>
              </a:ext>
            </a:extLst>
          </p:cNvPr>
          <p:cNvSpPr/>
          <p:nvPr/>
        </p:nvSpPr>
        <p:spPr>
          <a:xfrm>
            <a:off x="2571990" y="3387968"/>
            <a:ext cx="1184190" cy="120450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BF420327-0F22-4A04-9F6F-6F3C26F683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684" y="3675015"/>
            <a:ext cx="842792" cy="79920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529871-01D8-4C83-B97C-BFF5AC90ADD1}"/>
              </a:ext>
            </a:extLst>
          </p:cNvPr>
          <p:cNvCxnSpPr/>
          <p:nvPr/>
        </p:nvCxnSpPr>
        <p:spPr>
          <a:xfrm>
            <a:off x="2214707" y="3560745"/>
            <a:ext cx="1933924" cy="10317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40E930AD-3136-4AC4-9332-E3957E04CACA}"/>
              </a:ext>
            </a:extLst>
          </p:cNvPr>
          <p:cNvSpPr/>
          <p:nvPr/>
        </p:nvSpPr>
        <p:spPr>
          <a:xfrm flipH="1">
            <a:off x="2429416" y="3252767"/>
            <a:ext cx="1504341" cy="1509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F4DCAD6-8DC9-433C-B4E6-CEA7D57EBB4E}"/>
              </a:ext>
            </a:extLst>
          </p:cNvPr>
          <p:cNvSpPr txBox="1"/>
          <p:nvPr/>
        </p:nvSpPr>
        <p:spPr>
          <a:xfrm>
            <a:off x="167268" y="39802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B467F98-91EC-4DDB-95FF-04D42A320ED3}"/>
              </a:ext>
            </a:extLst>
          </p:cNvPr>
          <p:cNvSpPr/>
          <p:nvPr/>
        </p:nvSpPr>
        <p:spPr>
          <a:xfrm flipH="1">
            <a:off x="8770087" y="2912248"/>
            <a:ext cx="463902" cy="3578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249B641-6163-48C6-B476-948502978185}"/>
              </a:ext>
            </a:extLst>
          </p:cNvPr>
          <p:cNvSpPr/>
          <p:nvPr/>
        </p:nvSpPr>
        <p:spPr>
          <a:xfrm flipH="1">
            <a:off x="1344317" y="3159393"/>
            <a:ext cx="10680414" cy="26118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A303A76-6FDE-46E9-B66D-089833D18406}"/>
              </a:ext>
            </a:extLst>
          </p:cNvPr>
          <p:cNvSpPr/>
          <p:nvPr/>
        </p:nvSpPr>
        <p:spPr>
          <a:xfrm>
            <a:off x="10224043" y="3038053"/>
            <a:ext cx="1919026" cy="6179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MILITARY</a:t>
            </a:r>
          </a:p>
        </p:txBody>
      </p:sp>
    </p:spTree>
    <p:extLst>
      <p:ext uri="{BB962C8B-B14F-4D97-AF65-F5344CB8AC3E}">
        <p14:creationId xmlns:p14="http://schemas.microsoft.com/office/powerpoint/2010/main" val="18718820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C1A085-C3A4-419B-BCED-EDC0B0AF7FCB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02326D-7BD5-4856-AEF8-9E40AA501947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BCF98B-939F-49F8-A65C-B0939522081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2880C0-4A62-4F3A-8D7D-98F67F9D6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460" y="2410499"/>
            <a:ext cx="2762250" cy="16573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59036B-761A-424E-A086-E13868778253}"/>
              </a:ext>
            </a:extLst>
          </p:cNvPr>
          <p:cNvSpPr txBox="1"/>
          <p:nvPr/>
        </p:nvSpPr>
        <p:spPr>
          <a:xfrm>
            <a:off x="992458" y="1786374"/>
            <a:ext cx="1813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3:28PM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8CFDB9-58DD-40E4-B9F1-DD9705A4F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929" y="2410499"/>
            <a:ext cx="2212648" cy="165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D57F71-E859-44D4-92F4-2B26AA594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487" y="2410499"/>
            <a:ext cx="913939" cy="13820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114B800-F317-4607-85B9-978AD5AB5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92" y="2410499"/>
            <a:ext cx="1183821" cy="165735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56827E-CE6B-49F9-9093-D42F0ACD5ED7}"/>
              </a:ext>
            </a:extLst>
          </p:cNvPr>
          <p:cNvCxnSpPr/>
          <p:nvPr/>
        </p:nvCxnSpPr>
        <p:spPr>
          <a:xfrm flipV="1">
            <a:off x="9647539" y="2158703"/>
            <a:ext cx="825887" cy="174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440827A-1CFF-4DBC-96D4-20D9985CFC03}"/>
              </a:ext>
            </a:extLst>
          </p:cNvPr>
          <p:cNvSpPr/>
          <p:nvPr/>
        </p:nvSpPr>
        <p:spPr>
          <a:xfrm flipH="1">
            <a:off x="9435666" y="2410499"/>
            <a:ext cx="1037760" cy="1657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E1C76D-5ABA-4ADE-946D-071440291424}"/>
              </a:ext>
            </a:extLst>
          </p:cNvPr>
          <p:cNvCxnSpPr/>
          <p:nvPr/>
        </p:nvCxnSpPr>
        <p:spPr>
          <a:xfrm flipV="1">
            <a:off x="8335767" y="1884737"/>
            <a:ext cx="1622272" cy="226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2F42805-6AC8-4039-A270-E3258BFB3AEB}"/>
              </a:ext>
            </a:extLst>
          </p:cNvPr>
          <p:cNvSpPr txBox="1"/>
          <p:nvPr/>
        </p:nvSpPr>
        <p:spPr>
          <a:xfrm>
            <a:off x="8335767" y="1706880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♥LACE</a:t>
            </a:r>
          </a:p>
          <a:p>
            <a:r>
              <a:rPr lang="en-US" sz="1000" dirty="0"/>
              <a:t>HOMICE:JESUS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870A23-A351-4D98-B288-E78CE6582A30}"/>
              </a:ext>
            </a:extLst>
          </p:cNvPr>
          <p:cNvCxnSpPr/>
          <p:nvPr/>
        </p:nvCxnSpPr>
        <p:spPr>
          <a:xfrm>
            <a:off x="9559487" y="2410499"/>
            <a:ext cx="1069359" cy="138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0E9A508-F125-421C-B731-10F234100750}"/>
              </a:ext>
            </a:extLst>
          </p:cNvPr>
          <p:cNvSpPr/>
          <p:nvPr/>
        </p:nvSpPr>
        <p:spPr>
          <a:xfrm>
            <a:off x="9559487" y="2410499"/>
            <a:ext cx="567554" cy="400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!IN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4D5CFEF-4FBA-4530-94F2-15F45F952613}"/>
              </a:ext>
            </a:extLst>
          </p:cNvPr>
          <p:cNvSpPr txBox="1"/>
          <p:nvPr/>
        </p:nvSpPr>
        <p:spPr>
          <a:xfrm>
            <a:off x="9154498" y="2365335"/>
            <a:ext cx="90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  <a:r>
              <a:rPr lang="en-US" dirty="0"/>
              <a:t>(</a:t>
            </a:r>
            <a:r>
              <a:rPr lang="en-US" strike="sngStrike" dirty="0"/>
              <a:t>jay)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C70D552-D595-4F39-A66D-DAAEB7A26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806" y="2517286"/>
            <a:ext cx="306427" cy="2875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FC864C5-AB23-401D-BF2A-C36983E61138}"/>
              </a:ext>
            </a:extLst>
          </p:cNvPr>
          <p:cNvCxnSpPr>
            <a:cxnSpLocks/>
          </p:cNvCxnSpPr>
          <p:nvPr/>
        </p:nvCxnSpPr>
        <p:spPr>
          <a:xfrm flipH="1" flipV="1">
            <a:off x="10059204" y="2550001"/>
            <a:ext cx="287319" cy="4494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B0FD8D7-A18E-4B4E-AF63-67C5D06DE6D3}"/>
              </a:ext>
            </a:extLst>
          </p:cNvPr>
          <p:cNvSpPr/>
          <p:nvPr/>
        </p:nvSpPr>
        <p:spPr>
          <a:xfrm flipH="1">
            <a:off x="9484620" y="2403168"/>
            <a:ext cx="1037760" cy="1657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7AEEB4-DA23-4CCB-A337-4663487550BA}"/>
              </a:ext>
            </a:extLst>
          </p:cNvPr>
          <p:cNvCxnSpPr/>
          <p:nvPr/>
        </p:nvCxnSpPr>
        <p:spPr>
          <a:xfrm>
            <a:off x="4975178" y="2804882"/>
            <a:ext cx="3624146" cy="878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E9F84D7-2033-44EF-9F95-B864D6557460}"/>
              </a:ext>
            </a:extLst>
          </p:cNvPr>
          <p:cNvSpPr/>
          <p:nvPr/>
        </p:nvSpPr>
        <p:spPr>
          <a:xfrm flipH="1">
            <a:off x="4909870" y="2403168"/>
            <a:ext cx="4244627" cy="1657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3A04F6F-68FC-43BD-AFC7-64049B0F2104}"/>
              </a:ext>
            </a:extLst>
          </p:cNvPr>
          <p:cNvSpPr txBox="1"/>
          <p:nvPr/>
        </p:nvSpPr>
        <p:spPr>
          <a:xfrm>
            <a:off x="4984737" y="2857821"/>
            <a:ext cx="4050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JFK.MLK.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 err="1"/>
              <a:t>.HOMCELAND</a:t>
            </a:r>
            <a:r>
              <a:rPr lang="en-US" dirty="0"/>
              <a:t> SEUCIRYT</a:t>
            </a:r>
          </a:p>
          <a:p>
            <a:r>
              <a:rPr lang="en-US" dirty="0"/>
              <a:t> </a:t>
            </a:r>
            <a:r>
              <a:rPr lang="en-US" sz="800" strike="sngStrike" dirty="0"/>
              <a:t>free at last</a:t>
            </a:r>
            <a:r>
              <a:rPr lang="en-US" dirty="0"/>
              <a:t>.NAME CHANGE.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4DCCA3-5C7C-4E9A-A180-88E1DF90EA3E}"/>
              </a:ext>
            </a:extLst>
          </p:cNvPr>
          <p:cNvCxnSpPr/>
          <p:nvPr/>
        </p:nvCxnSpPr>
        <p:spPr>
          <a:xfrm flipV="1">
            <a:off x="3356202" y="1865042"/>
            <a:ext cx="780900" cy="149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B177E6A-F415-4A4A-875D-7A7998F17FC0}"/>
              </a:ext>
            </a:extLst>
          </p:cNvPr>
          <p:cNvSpPr txBox="1"/>
          <p:nvPr/>
        </p:nvSpPr>
        <p:spPr>
          <a:xfrm>
            <a:off x="5138" y="1463208"/>
            <a:ext cx="944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1H</a:t>
            </a:r>
          </a:p>
          <a:p>
            <a:r>
              <a:rPr lang="en-US" dirty="0"/>
              <a:t>$180/</a:t>
            </a:r>
            <a:r>
              <a:rPr lang="en-US" dirty="0" err="1"/>
              <a:t>hr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1C5DEB4-653B-44C7-85D9-00E334A890DA}"/>
              </a:ext>
            </a:extLst>
          </p:cNvPr>
          <p:cNvCxnSpPr/>
          <p:nvPr/>
        </p:nvCxnSpPr>
        <p:spPr>
          <a:xfrm>
            <a:off x="184278" y="4154723"/>
            <a:ext cx="11591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2694874-0625-4DB4-AFA4-09E42A7EE6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65" y="2403168"/>
            <a:ext cx="2323069" cy="74502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559598E-F894-4D61-9122-2F4166A06186}"/>
              </a:ext>
            </a:extLst>
          </p:cNvPr>
          <p:cNvSpPr/>
          <p:nvPr/>
        </p:nvSpPr>
        <p:spPr>
          <a:xfrm>
            <a:off x="10473426" y="1463208"/>
            <a:ext cx="1718574" cy="8339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000.tw.ps</a:t>
            </a:r>
          </a:p>
          <a:p>
            <a:pPr algn="ctr"/>
            <a:r>
              <a:rPr lang="en-US" dirty="0"/>
              <a:t>FIRST STREET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35B76FE-42AE-469B-BADA-0E8E22DE7C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77" y="4225730"/>
            <a:ext cx="629231" cy="62923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FE9A52-2BE5-4BAB-8489-168E591FE1A5}"/>
              </a:ext>
            </a:extLst>
          </p:cNvPr>
          <p:cNvCxnSpPr>
            <a:cxnSpLocks/>
          </p:cNvCxnSpPr>
          <p:nvPr/>
        </p:nvCxnSpPr>
        <p:spPr>
          <a:xfrm>
            <a:off x="6257048" y="4050342"/>
            <a:ext cx="321015" cy="914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0A1FCF6B-F143-4776-859A-2401868371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508" y="4197320"/>
            <a:ext cx="997920" cy="120826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00B262-B4BB-47D7-B8E4-1C407EA6EC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419" y="4225730"/>
            <a:ext cx="859534" cy="1050071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B57DA65-6B42-4472-A3BC-7CD6C0230166}"/>
              </a:ext>
            </a:extLst>
          </p:cNvPr>
          <p:cNvSpPr txBox="1"/>
          <p:nvPr/>
        </p:nvSpPr>
        <p:spPr>
          <a:xfrm>
            <a:off x="1728439" y="5486400"/>
            <a:ext cx="2153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 will have a baby?</a:t>
            </a:r>
          </a:p>
          <a:p>
            <a:r>
              <a:rPr lang="en-US" strike="sngStrike" dirty="0" err="1"/>
              <a:t>Esway</a:t>
            </a:r>
            <a:endParaRPr lang="en-US" strike="sngStrike" dirty="0"/>
          </a:p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dirty="0"/>
              <a:t>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5B1A610-35AB-445E-BA2E-0A76CF5890E3}"/>
              </a:ext>
            </a:extLst>
          </p:cNvPr>
          <p:cNvSpPr txBox="1"/>
          <p:nvPr/>
        </p:nvSpPr>
        <p:spPr>
          <a:xfrm>
            <a:off x="434898" y="57335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66E63C-5791-4C35-AF01-17F500E538E1}"/>
              </a:ext>
            </a:extLst>
          </p:cNvPr>
          <p:cNvSpPr txBox="1"/>
          <p:nvPr/>
        </p:nvSpPr>
        <p:spPr>
          <a:xfrm>
            <a:off x="1872413" y="6323940"/>
            <a:ext cx="195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Ghoeho</a:t>
            </a:r>
            <a:r>
              <a:rPr lang="en-US" strike="sngStrike" dirty="0"/>
              <a:t>(</a:t>
            </a:r>
            <a:r>
              <a:rPr lang="en-US" strike="sngStrike" dirty="0" err="1"/>
              <a:t>redhouse</a:t>
            </a:r>
            <a:r>
              <a:rPr lang="en-US" strike="sngStrike" dirty="0"/>
              <a:t>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F3546A2-5DD4-40B8-A028-5BC2D0469C34}"/>
              </a:ext>
            </a:extLst>
          </p:cNvPr>
          <p:cNvSpPr txBox="1"/>
          <p:nvPr/>
        </p:nvSpPr>
        <p:spPr>
          <a:xfrm>
            <a:off x="3490078" y="5948065"/>
            <a:ext cx="929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Oral sex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4115BAC-FCF2-4A54-8438-73689392E98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52" y="5383976"/>
            <a:ext cx="908865" cy="136578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501F260-7A5D-4AED-995D-EDFA01DF861A}"/>
              </a:ext>
            </a:extLst>
          </p:cNvPr>
          <p:cNvCxnSpPr/>
          <p:nvPr/>
        </p:nvCxnSpPr>
        <p:spPr>
          <a:xfrm>
            <a:off x="761269" y="5405586"/>
            <a:ext cx="10691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B5EF878-DC8F-43BB-BEFE-DC48028D8B15}"/>
              </a:ext>
            </a:extLst>
          </p:cNvPr>
          <p:cNvCxnSpPr/>
          <p:nvPr/>
        </p:nvCxnSpPr>
        <p:spPr>
          <a:xfrm>
            <a:off x="790110" y="6777208"/>
            <a:ext cx="106910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0B8F88B-058B-4AF8-A224-00257ECA20E5}"/>
              </a:ext>
            </a:extLst>
          </p:cNvPr>
          <p:cNvSpPr txBox="1"/>
          <p:nvPr/>
        </p:nvSpPr>
        <p:spPr>
          <a:xfrm>
            <a:off x="1728439" y="5318395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Mohter</a:t>
            </a:r>
            <a:r>
              <a:rPr lang="en-US" dirty="0"/>
              <a:t> </a:t>
            </a:r>
            <a:r>
              <a:rPr lang="en-US" dirty="0" err="1"/>
              <a:t>Pregnate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E72861-842F-43C7-B210-0E1B36AFB8C2}"/>
              </a:ext>
            </a:extLst>
          </p:cNvPr>
          <p:cNvSpPr txBox="1"/>
          <p:nvPr/>
        </p:nvSpPr>
        <p:spPr>
          <a:xfrm>
            <a:off x="-57846" y="5476485"/>
            <a:ext cx="169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want a brother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A1EF1F5-1830-442B-A1EF-015150E0CA61}"/>
              </a:ext>
            </a:extLst>
          </p:cNvPr>
          <p:cNvSpPr txBox="1"/>
          <p:nvPr/>
        </p:nvSpPr>
        <p:spPr>
          <a:xfrm>
            <a:off x="-36218" y="5318395"/>
            <a:ext cx="186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!</a:t>
            </a:r>
            <a:r>
              <a:rPr lang="en-US" dirty="0" err="1"/>
              <a:t>pregnate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4DC3365-6687-4A6C-8E8F-F980526FBF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00" y="5484872"/>
            <a:ext cx="871867" cy="116398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6B435EE-8EA3-4A88-805F-202678FE5C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082" y="5602010"/>
            <a:ext cx="1016309" cy="761251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0E4E06B-5747-42AE-9D5D-8AB9D32BE06D}"/>
              </a:ext>
            </a:extLst>
          </p:cNvPr>
          <p:cNvCxnSpPr/>
          <p:nvPr/>
        </p:nvCxnSpPr>
        <p:spPr>
          <a:xfrm flipV="1">
            <a:off x="6829208" y="5503061"/>
            <a:ext cx="1770116" cy="100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3C307FF8-3B09-464C-A1B3-18E024F5B030}"/>
              </a:ext>
            </a:extLst>
          </p:cNvPr>
          <p:cNvSpPr txBox="1"/>
          <p:nvPr/>
        </p:nvSpPr>
        <p:spPr>
          <a:xfrm>
            <a:off x="7006604" y="5278530"/>
            <a:ext cx="1370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Esaws</a:t>
            </a:r>
            <a:r>
              <a:rPr lang="en-US" strike="sngStrike" dirty="0"/>
              <a:t> father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010316BF-70C1-4485-9BC7-300470CAC7A3}"/>
              </a:ext>
            </a:extLst>
          </p:cNvPr>
          <p:cNvSpPr/>
          <p:nvPr/>
        </p:nvSpPr>
        <p:spPr>
          <a:xfrm flipH="1">
            <a:off x="6956895" y="5372287"/>
            <a:ext cx="1419956" cy="12082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8C9EFC5-DCE1-449A-ABC2-7A372E5078E7}"/>
              </a:ext>
            </a:extLst>
          </p:cNvPr>
          <p:cNvSpPr txBox="1"/>
          <p:nvPr/>
        </p:nvSpPr>
        <p:spPr>
          <a:xfrm>
            <a:off x="8551383" y="5241273"/>
            <a:ext cx="1741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</a:t>
            </a:r>
            <a:r>
              <a:rPr lang="en-US" dirty="0" err="1"/>
              <a:t>Atomclocik</a:t>
            </a: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F2523DF-8329-4EC3-992D-0FDF5B541D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91" y="4358099"/>
            <a:ext cx="1048459" cy="785332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2762644A-460E-42AF-BEEF-8A12687308A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019" y="5599265"/>
            <a:ext cx="954488" cy="53630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4EB6942-066C-4AE1-9541-47474BEC52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271" y="6251025"/>
            <a:ext cx="957682" cy="53630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5C1781F-80AD-4223-9B0A-4F0775D60C5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739" y="6199907"/>
            <a:ext cx="1062534" cy="595019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691449F4-036A-483E-8C51-25B045F007EC}"/>
              </a:ext>
            </a:extLst>
          </p:cNvPr>
          <p:cNvSpPr txBox="1"/>
          <p:nvPr/>
        </p:nvSpPr>
        <p:spPr>
          <a:xfrm>
            <a:off x="9435666" y="5063295"/>
            <a:ext cx="1876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CPVA.</a:t>
            </a:r>
            <a:r>
              <a:rPr lang="en-US" sz="800" strike="sngStrike" dirty="0" err="1"/>
              <a:t>cisoc.motnring</a:t>
            </a:r>
            <a:endParaRPr lang="en-US" sz="800" strike="sngStrike" dirty="0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1014F9D-E5FD-49A6-9AB5-F5FD3911089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695" y="4508492"/>
            <a:ext cx="578806" cy="8697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BE9A28F3-3B6A-4D65-8381-01BDF45AFA2D}"/>
              </a:ext>
            </a:extLst>
          </p:cNvPr>
          <p:cNvSpPr/>
          <p:nvPr/>
        </p:nvSpPr>
        <p:spPr>
          <a:xfrm>
            <a:off x="10360734" y="4360159"/>
            <a:ext cx="1576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swordfish food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6E2D145-CBB0-4D6A-9264-5216B88140A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58273" y="4675127"/>
            <a:ext cx="982700" cy="809745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735F4E2-D8FB-40E4-803F-9782C23E07C0}"/>
              </a:ext>
            </a:extLst>
          </p:cNvPr>
          <p:cNvCxnSpPr/>
          <p:nvPr/>
        </p:nvCxnSpPr>
        <p:spPr>
          <a:xfrm flipH="1" flipV="1">
            <a:off x="11184273" y="4563198"/>
            <a:ext cx="956700" cy="13550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AAEE14A-2D97-4A61-9997-C921F9E82E6F}"/>
              </a:ext>
            </a:extLst>
          </p:cNvPr>
          <p:cNvCxnSpPr/>
          <p:nvPr/>
        </p:nvCxnSpPr>
        <p:spPr>
          <a:xfrm flipH="1" flipV="1">
            <a:off x="10272908" y="4506851"/>
            <a:ext cx="956700" cy="13550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1E767144-9DF1-43BD-AF91-D131B7B1CDDE}"/>
              </a:ext>
            </a:extLst>
          </p:cNvPr>
          <p:cNvSpPr txBox="1"/>
          <p:nvPr/>
        </p:nvSpPr>
        <p:spPr>
          <a:xfrm>
            <a:off x="10195056" y="409782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HOMCEI:NANA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A93B9ED-CFB3-4A3B-8805-16A1548CF798}"/>
              </a:ext>
            </a:extLst>
          </p:cNvPr>
          <p:cNvSpPr txBox="1"/>
          <p:nvPr/>
        </p:nvSpPr>
        <p:spPr>
          <a:xfrm>
            <a:off x="10270535" y="4268132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 don’t fish I like show fish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9DBD4B0-F1AF-4782-A547-7175EBC645C9}"/>
              </a:ext>
            </a:extLst>
          </p:cNvPr>
          <p:cNvSpPr/>
          <p:nvPr/>
        </p:nvSpPr>
        <p:spPr>
          <a:xfrm flipH="1">
            <a:off x="10305996" y="4594032"/>
            <a:ext cx="712052" cy="867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2CB5F14-6521-4B12-B076-82BEF0E0A8D8}"/>
              </a:ext>
            </a:extLst>
          </p:cNvPr>
          <p:cNvSpPr/>
          <p:nvPr/>
        </p:nvSpPr>
        <p:spPr>
          <a:xfrm flipH="1">
            <a:off x="11148733" y="4590285"/>
            <a:ext cx="878099" cy="867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ED37B91-9EEB-4984-B7A0-7350C1CD8898}"/>
              </a:ext>
            </a:extLst>
          </p:cNvPr>
          <p:cNvSpPr/>
          <p:nvPr/>
        </p:nvSpPr>
        <p:spPr>
          <a:xfrm flipH="1">
            <a:off x="8745930" y="4298199"/>
            <a:ext cx="1264696" cy="8678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273D4A5-51CB-495C-A102-97FC528667C3}"/>
              </a:ext>
            </a:extLst>
          </p:cNvPr>
          <p:cNvSpPr/>
          <p:nvPr/>
        </p:nvSpPr>
        <p:spPr>
          <a:xfrm flipH="1">
            <a:off x="6194377" y="4269951"/>
            <a:ext cx="762518" cy="6332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BC24F56-DA4D-4365-890F-1C33F9221A25}"/>
              </a:ext>
            </a:extLst>
          </p:cNvPr>
          <p:cNvSpPr txBox="1"/>
          <p:nvPr/>
        </p:nvSpPr>
        <p:spPr>
          <a:xfrm>
            <a:off x="9035654" y="599242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2014 Visa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CE0D98F-DAB1-4203-A3D4-B57B54F22C27}"/>
              </a:ext>
            </a:extLst>
          </p:cNvPr>
          <p:cNvSpPr txBox="1"/>
          <p:nvPr/>
        </p:nvSpPr>
        <p:spPr>
          <a:xfrm>
            <a:off x="9964730" y="5931097"/>
            <a:ext cx="1953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strike="sngStrike" dirty="0" err="1"/>
              <a:t>linedin</a:t>
            </a:r>
            <a:r>
              <a:rPr lang="en-US" strike="sngStrike" dirty="0"/>
              <a:t>/apple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CD166CD-4D26-40AF-8A62-832F15402172}"/>
              </a:ext>
            </a:extLst>
          </p:cNvPr>
          <p:cNvSpPr/>
          <p:nvPr/>
        </p:nvSpPr>
        <p:spPr>
          <a:xfrm flipH="1">
            <a:off x="10193129" y="5566054"/>
            <a:ext cx="1277253" cy="645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519A933-6DD8-488E-B509-6105C4DD8293}"/>
              </a:ext>
            </a:extLst>
          </p:cNvPr>
          <p:cNvSpPr/>
          <p:nvPr/>
        </p:nvSpPr>
        <p:spPr>
          <a:xfrm flipH="1">
            <a:off x="10060891" y="6164948"/>
            <a:ext cx="1277253" cy="645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8E8352B-D432-4D56-A632-99D850FE0C7F}"/>
              </a:ext>
            </a:extLst>
          </p:cNvPr>
          <p:cNvSpPr/>
          <p:nvPr/>
        </p:nvSpPr>
        <p:spPr>
          <a:xfrm flipH="1">
            <a:off x="8783315" y="6161230"/>
            <a:ext cx="1277253" cy="645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34929E9A-22CA-4486-8AB0-4CFE7D6D5C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55" y="5652792"/>
            <a:ext cx="414153" cy="414153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F6A23CC-E67A-48BD-AEC7-9895BB512D55}"/>
              </a:ext>
            </a:extLst>
          </p:cNvPr>
          <p:cNvCxnSpPr/>
          <p:nvPr/>
        </p:nvCxnSpPr>
        <p:spPr>
          <a:xfrm>
            <a:off x="10168617" y="5578110"/>
            <a:ext cx="846201" cy="5306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A0270DF1-54E7-415F-9FA8-32A2A5CB1854}"/>
              </a:ext>
            </a:extLst>
          </p:cNvPr>
          <p:cNvSpPr txBox="1"/>
          <p:nvPr/>
        </p:nvSpPr>
        <p:spPr>
          <a:xfrm>
            <a:off x="111018" y="6231233"/>
            <a:ext cx="1784463" cy="58477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V2:FBI:KDINANPING.nonpoicSexAbuse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Russina</a:t>
            </a:r>
            <a:r>
              <a:rPr lang="en-US" sz="800" dirty="0">
                <a:solidFill>
                  <a:srgbClr val="FFFF00"/>
                </a:solidFill>
              </a:rPr>
              <a:t> </a:t>
            </a:r>
            <a:r>
              <a:rPr lang="en-US" sz="800" dirty="0" err="1">
                <a:solidFill>
                  <a:srgbClr val="FFFF00"/>
                </a:solidFill>
              </a:rPr>
              <a:t>alios-deglare-strasse</a:t>
            </a:r>
            <a:r>
              <a:rPr lang="en-US" sz="800" dirty="0">
                <a:solidFill>
                  <a:srgbClr val="FFFF00"/>
                </a:solidFill>
              </a:rPr>
              <a:t> </a:t>
            </a:r>
            <a:r>
              <a:rPr lang="en-US" sz="800" dirty="0" err="1">
                <a:solidFill>
                  <a:srgbClr val="FFFF00"/>
                </a:solidFill>
              </a:rPr>
              <a:t>upstari</a:t>
            </a:r>
            <a:endParaRPr lang="en-US" sz="800" dirty="0">
              <a:solidFill>
                <a:srgbClr val="FFFF00"/>
              </a:solidFill>
            </a:endParaRPr>
          </a:p>
          <a:p>
            <a:r>
              <a:rPr lang="en-US" sz="800" dirty="0">
                <a:solidFill>
                  <a:srgbClr val="FFFF00"/>
                </a:solidFill>
              </a:rPr>
              <a:t>Child taken</a:t>
            </a:r>
          </a:p>
          <a:p>
            <a:r>
              <a:rPr lang="en-US" sz="800" dirty="0">
                <a:solidFill>
                  <a:srgbClr val="FFFF00"/>
                </a:solidFill>
              </a:rPr>
              <a:t>2015 </a:t>
            </a:r>
            <a:r>
              <a:rPr lang="en-US" sz="800" dirty="0" err="1">
                <a:solidFill>
                  <a:srgbClr val="FFFF00"/>
                </a:solidFill>
              </a:rPr>
              <a:t>Decmbr</a:t>
            </a:r>
            <a:endParaRPr lang="en-US" sz="800" dirty="0">
              <a:solidFill>
                <a:srgbClr val="FFFF00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A21F185-3E32-4AAF-AD3F-DDE8F781A512}"/>
              </a:ext>
            </a:extLst>
          </p:cNvPr>
          <p:cNvSpPr/>
          <p:nvPr/>
        </p:nvSpPr>
        <p:spPr>
          <a:xfrm>
            <a:off x="114028" y="5966818"/>
            <a:ext cx="1682409" cy="305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AMBER ALERT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35F746E-8B2E-41F2-B0B3-D3F6DC6DE9A9}"/>
              </a:ext>
            </a:extLst>
          </p:cNvPr>
          <p:cNvSpPr txBox="1"/>
          <p:nvPr/>
        </p:nvSpPr>
        <p:spPr>
          <a:xfrm>
            <a:off x="69397" y="6151894"/>
            <a:ext cx="54373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2015 IPX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E9693324-2046-4E0C-B5F2-C79B71845483}"/>
              </a:ext>
            </a:extLst>
          </p:cNvPr>
          <p:cNvSpPr txBox="1"/>
          <p:nvPr/>
        </p:nvSpPr>
        <p:spPr>
          <a:xfrm>
            <a:off x="509576" y="6154566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PRODUCIOTN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962D9C1-E67C-4985-A94A-4B0349A177A0}"/>
              </a:ext>
            </a:extLst>
          </p:cNvPr>
          <p:cNvSpPr txBox="1"/>
          <p:nvPr/>
        </p:nvSpPr>
        <p:spPr>
          <a:xfrm>
            <a:off x="251623" y="6598658"/>
            <a:ext cx="162576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2014 </a:t>
            </a:r>
            <a:r>
              <a:rPr lang="en-US" sz="800" dirty="0" err="1"/>
              <a:t>Decmber</a:t>
            </a:r>
            <a:r>
              <a:rPr lang="en-US" sz="800" dirty="0"/>
              <a:t> </a:t>
            </a:r>
            <a:r>
              <a:rPr lang="en-US" sz="800" dirty="0" err="1"/>
              <a:t>Cosco</a:t>
            </a:r>
            <a:r>
              <a:rPr lang="en-US" sz="800" dirty="0"/>
              <a:t>(</a:t>
            </a:r>
            <a:r>
              <a:rPr lang="en-US" sz="800" dirty="0" err="1"/>
              <a:t>devlepment</a:t>
            </a:r>
            <a:r>
              <a:rPr lang="en-US" sz="800" dirty="0"/>
              <a:t>)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281F1BCF-2D11-4FFC-9405-BF4D7161E80D}"/>
              </a:ext>
            </a:extLst>
          </p:cNvPr>
          <p:cNvSpPr txBox="1"/>
          <p:nvPr/>
        </p:nvSpPr>
        <p:spPr>
          <a:xfrm>
            <a:off x="202423" y="51112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8E0DB92-E247-416C-9643-D5C0FE7C3A81}"/>
              </a:ext>
            </a:extLst>
          </p:cNvPr>
          <p:cNvSpPr txBox="1"/>
          <p:nvPr/>
        </p:nvSpPr>
        <p:spPr>
          <a:xfrm>
            <a:off x="3690689" y="6277676"/>
            <a:ext cx="1646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PUAL: 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 knife van</a:t>
            </a:r>
          </a:p>
          <a:p>
            <a:r>
              <a:rPr lang="en-US" dirty="0"/>
              <a:t>JKF(</a:t>
            </a:r>
            <a:r>
              <a:rPr lang="en-US" sz="800" strike="sngStrike" dirty="0" err="1"/>
              <a:t>mother,anglea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kinge</a:t>
            </a:r>
            <a:r>
              <a:rPr lang="en-US" sz="800" strike="sngStrike" dirty="0"/>
              <a:t> van)</a:t>
            </a: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52DAA010-5A56-4EAD-B44D-A006C96664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254" y="5562622"/>
            <a:ext cx="424810" cy="424810"/>
          </a:xfrm>
          <a:prstGeom prst="rect">
            <a:avLst/>
          </a:prstGeom>
        </p:spPr>
      </p:pic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4B34849-E0CD-4C8F-A107-E11A50A05AB4}"/>
              </a:ext>
            </a:extLst>
          </p:cNvPr>
          <p:cNvCxnSpPr/>
          <p:nvPr/>
        </p:nvCxnSpPr>
        <p:spPr>
          <a:xfrm flipV="1">
            <a:off x="3736109" y="5446986"/>
            <a:ext cx="614375" cy="7418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3B82785-FF83-4710-8190-7521DB5DFB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67" y="5326356"/>
            <a:ext cx="908865" cy="1365780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E7634704-A208-4467-BCFD-1E87E9487B6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41" y="5661151"/>
            <a:ext cx="1057896" cy="703982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AE55AC86-3365-4BE3-85AE-AD93846FEA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032" y="5654674"/>
            <a:ext cx="452076" cy="679349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AFA54FC4-D70B-4024-A8FD-850C2F928841}"/>
              </a:ext>
            </a:extLst>
          </p:cNvPr>
          <p:cNvSpPr txBox="1"/>
          <p:nvPr/>
        </p:nvSpPr>
        <p:spPr>
          <a:xfrm>
            <a:off x="4917389" y="5426406"/>
            <a:ext cx="159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Taste like penis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E61E371A-5557-4D6E-A3C7-C483F32E3A8A}"/>
              </a:ext>
            </a:extLst>
          </p:cNvPr>
          <p:cNvSpPr txBox="1"/>
          <p:nvPr/>
        </p:nvSpPr>
        <p:spPr>
          <a:xfrm>
            <a:off x="5239398" y="6346339"/>
            <a:ext cx="843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How do you know what penis </a:t>
            </a:r>
            <a:r>
              <a:rPr lang="en-US" sz="800" dirty="0" err="1"/>
              <a:t>taks</a:t>
            </a:r>
            <a:r>
              <a:rPr lang="en-US" sz="800" dirty="0"/>
              <a:t> like?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B4737DE-C06A-4E45-96C3-A2A2E9E5C17C}"/>
              </a:ext>
            </a:extLst>
          </p:cNvPr>
          <p:cNvCxnSpPr/>
          <p:nvPr/>
        </p:nvCxnSpPr>
        <p:spPr>
          <a:xfrm>
            <a:off x="5341502" y="5633855"/>
            <a:ext cx="839100" cy="57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2287D17-6427-4887-87D1-5FE8045D6D52}"/>
              </a:ext>
            </a:extLst>
          </p:cNvPr>
          <p:cNvSpPr/>
          <p:nvPr/>
        </p:nvSpPr>
        <p:spPr>
          <a:xfrm flipH="1">
            <a:off x="5431855" y="5737085"/>
            <a:ext cx="674929" cy="5723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B16BCAD-CB8C-4A83-8DCE-90B1A72AEFC5}"/>
              </a:ext>
            </a:extLst>
          </p:cNvPr>
          <p:cNvSpPr/>
          <p:nvPr/>
        </p:nvSpPr>
        <p:spPr>
          <a:xfrm flipH="1">
            <a:off x="5183351" y="5377139"/>
            <a:ext cx="1016625" cy="1314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2933842A-FC5A-4D60-9149-7C5CF03182E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01" y="5349103"/>
            <a:ext cx="871867" cy="1163988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390188D8-47F1-4DB3-B44F-83668138CDB9}"/>
              </a:ext>
            </a:extLst>
          </p:cNvPr>
          <p:cNvSpPr txBox="1"/>
          <p:nvPr/>
        </p:nvSpPr>
        <p:spPr>
          <a:xfrm>
            <a:off x="7251967" y="6545977"/>
            <a:ext cx="2161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SQ.198.PREA.</a:t>
            </a:r>
            <a:r>
              <a:rPr lang="en-US" sz="800" strike="sngStrike" dirty="0"/>
              <a:t>Atar.apple.tango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C03C795-C9BA-47BF-916F-21F8C7BD912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160" y="5750183"/>
            <a:ext cx="534761" cy="5347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2E2F9A-35EE-4625-B968-ABF11B8A1864}"/>
              </a:ext>
            </a:extLst>
          </p:cNvPr>
          <p:cNvSpPr txBox="1"/>
          <p:nvPr/>
        </p:nvSpPr>
        <p:spPr>
          <a:xfrm>
            <a:off x="6491676" y="50897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53A6BD6-E44F-4ABF-AA06-F6532EF73272}"/>
              </a:ext>
            </a:extLst>
          </p:cNvPr>
          <p:cNvSpPr txBox="1"/>
          <p:nvPr/>
        </p:nvSpPr>
        <p:spPr>
          <a:xfrm>
            <a:off x="5476343" y="51631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C38533F-59B6-47BE-9A85-43F685314760}"/>
              </a:ext>
            </a:extLst>
          </p:cNvPr>
          <p:cNvSpPr/>
          <p:nvPr/>
        </p:nvSpPr>
        <p:spPr>
          <a:xfrm flipH="1">
            <a:off x="6338974" y="5383515"/>
            <a:ext cx="1016625" cy="1314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9E62ADC-808C-4591-8E51-8567E6C2A0F2}"/>
              </a:ext>
            </a:extLst>
          </p:cNvPr>
          <p:cNvCxnSpPr/>
          <p:nvPr/>
        </p:nvCxnSpPr>
        <p:spPr>
          <a:xfrm flipV="1">
            <a:off x="6013126" y="5628977"/>
            <a:ext cx="1223754" cy="58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64AE3382-24FD-43F0-8E79-D3FF98264ED0}"/>
              </a:ext>
            </a:extLst>
          </p:cNvPr>
          <p:cNvSpPr/>
          <p:nvPr/>
        </p:nvSpPr>
        <p:spPr>
          <a:xfrm>
            <a:off x="10773324" y="5509807"/>
            <a:ext cx="1418676" cy="6789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EZRA/ESAW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EDC3D08-4EA5-4917-A615-B5FE8FBD88C4}"/>
              </a:ext>
            </a:extLst>
          </p:cNvPr>
          <p:cNvSpPr/>
          <p:nvPr/>
        </p:nvSpPr>
        <p:spPr>
          <a:xfrm flipH="1">
            <a:off x="10181844" y="5602248"/>
            <a:ext cx="569973" cy="645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6DE6A67E-DAE1-4D72-B3F5-5CD0F0A31E88}"/>
              </a:ext>
            </a:extLst>
          </p:cNvPr>
          <p:cNvSpPr/>
          <p:nvPr/>
        </p:nvSpPr>
        <p:spPr>
          <a:xfrm>
            <a:off x="10491584" y="4124962"/>
            <a:ext cx="1718574" cy="8339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REDHOUSE</a:t>
            </a:r>
          </a:p>
          <a:p>
            <a:pPr algn="ctr"/>
            <a:r>
              <a:rPr lang="en-US" dirty="0"/>
              <a:t>REPUBLICAN ST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61DE24B8-4F6F-46A7-8D23-3C768FF200F3}"/>
              </a:ext>
            </a:extLst>
          </p:cNvPr>
          <p:cNvSpPr/>
          <p:nvPr/>
        </p:nvSpPr>
        <p:spPr>
          <a:xfrm flipH="1">
            <a:off x="3982694" y="5393063"/>
            <a:ext cx="376519" cy="5943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9AF1D2B-FF50-4086-88F3-18D3130EDAA8}"/>
              </a:ext>
            </a:extLst>
          </p:cNvPr>
          <p:cNvCxnSpPr/>
          <p:nvPr/>
        </p:nvCxnSpPr>
        <p:spPr>
          <a:xfrm flipV="1">
            <a:off x="111018" y="5458087"/>
            <a:ext cx="3033626" cy="3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1464BE9-6D18-4EAD-9E77-54E8994129FB}"/>
              </a:ext>
            </a:extLst>
          </p:cNvPr>
          <p:cNvSpPr/>
          <p:nvPr/>
        </p:nvSpPr>
        <p:spPr>
          <a:xfrm flipH="1">
            <a:off x="1948896" y="5458087"/>
            <a:ext cx="2084791" cy="12953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3BE5DD2-47A1-45A7-8404-1A68E473EB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674" y="5644520"/>
            <a:ext cx="718865" cy="403911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445565B8-D4B7-4B7F-9E95-2E99B0EF36F9}"/>
              </a:ext>
            </a:extLst>
          </p:cNvPr>
          <p:cNvCxnSpPr/>
          <p:nvPr/>
        </p:nvCxnSpPr>
        <p:spPr>
          <a:xfrm>
            <a:off x="8609537" y="5661151"/>
            <a:ext cx="1537482" cy="301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1C79F5AE-4827-4B3B-8744-9C84F1F095B7}"/>
              </a:ext>
            </a:extLst>
          </p:cNvPr>
          <p:cNvSpPr/>
          <p:nvPr/>
        </p:nvSpPr>
        <p:spPr>
          <a:xfrm flipH="1">
            <a:off x="8757100" y="5520964"/>
            <a:ext cx="1015873" cy="5458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52CAD86-1594-4123-A0ED-8BE4A7BB1422}"/>
              </a:ext>
            </a:extLst>
          </p:cNvPr>
          <p:cNvCxnSpPr/>
          <p:nvPr/>
        </p:nvCxnSpPr>
        <p:spPr>
          <a:xfrm flipV="1">
            <a:off x="2728594" y="5716174"/>
            <a:ext cx="546540" cy="781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2AFB7BB-144A-4A2E-AB2C-026E7FBE4C0A}"/>
              </a:ext>
            </a:extLst>
          </p:cNvPr>
          <p:cNvCxnSpPr/>
          <p:nvPr/>
        </p:nvCxnSpPr>
        <p:spPr>
          <a:xfrm flipV="1">
            <a:off x="6417555" y="4067849"/>
            <a:ext cx="429731" cy="95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ADD7347C-375E-4D4F-BF3A-9F5D39D5ABD4}"/>
              </a:ext>
            </a:extLst>
          </p:cNvPr>
          <p:cNvCxnSpPr/>
          <p:nvPr/>
        </p:nvCxnSpPr>
        <p:spPr>
          <a:xfrm flipV="1">
            <a:off x="8417085" y="4408334"/>
            <a:ext cx="1535165" cy="607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8C1750F3-72E9-4290-9F7E-F5EAD0176D43}"/>
              </a:ext>
            </a:extLst>
          </p:cNvPr>
          <p:cNvCxnSpPr/>
          <p:nvPr/>
        </p:nvCxnSpPr>
        <p:spPr>
          <a:xfrm>
            <a:off x="8676745" y="5523051"/>
            <a:ext cx="2702811" cy="1125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19A65A3C-D324-4C15-A341-C8137FA7F510}"/>
              </a:ext>
            </a:extLst>
          </p:cNvPr>
          <p:cNvCxnSpPr/>
          <p:nvPr/>
        </p:nvCxnSpPr>
        <p:spPr>
          <a:xfrm flipV="1">
            <a:off x="4419948" y="1865042"/>
            <a:ext cx="497441" cy="1368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D4F8EC4-E543-4BA2-8BE1-FDB2EA332C74}"/>
              </a:ext>
            </a:extLst>
          </p:cNvPr>
          <p:cNvSpPr/>
          <p:nvPr/>
        </p:nvSpPr>
        <p:spPr>
          <a:xfrm flipH="1">
            <a:off x="15977" y="5452097"/>
            <a:ext cx="1877091" cy="13149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212F18F-2C67-47EF-A0E4-2F89595E0B49}"/>
              </a:ext>
            </a:extLst>
          </p:cNvPr>
          <p:cNvSpPr txBox="1"/>
          <p:nvPr/>
        </p:nvSpPr>
        <p:spPr>
          <a:xfrm>
            <a:off x="-12054" y="5573030"/>
            <a:ext cx="1637308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JUGDES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D3B91BC2-EF40-4C95-975D-BA5F7CDF59C1}"/>
              </a:ext>
            </a:extLst>
          </p:cNvPr>
          <p:cNvSpPr txBox="1"/>
          <p:nvPr/>
        </p:nvSpPr>
        <p:spPr>
          <a:xfrm>
            <a:off x="-42710" y="6113866"/>
            <a:ext cx="1849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Barack</a:t>
            </a:r>
          </a:p>
          <a:p>
            <a:r>
              <a:rPr lang="en-US" dirty="0" err="1"/>
              <a:t>Debroah</a:t>
            </a:r>
            <a:r>
              <a:rPr lang="en-US" dirty="0"/>
              <a:t>(Mother)</a:t>
            </a:r>
          </a:p>
        </p:txBody>
      </p:sp>
    </p:spTree>
    <p:extLst>
      <p:ext uri="{BB962C8B-B14F-4D97-AF65-F5344CB8AC3E}">
        <p14:creationId xmlns:p14="http://schemas.microsoft.com/office/powerpoint/2010/main" val="1042960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93CFD09-05EF-4755-A49D-079A1CA1F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52" y="1525743"/>
            <a:ext cx="2230008" cy="12529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8AB1E45-20DF-4E55-B426-B0F0206A8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815" y="3429000"/>
            <a:ext cx="3331400" cy="22168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6E09C9-837F-4CCD-9B53-16AE1ED30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59" y="1706880"/>
            <a:ext cx="760606" cy="594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15E3DF-43EC-4D5C-B42A-8DE663375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1459" y="2301303"/>
            <a:ext cx="841024" cy="580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D40CFC-BB4B-414A-B672-BA47D8F835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95" y="1707102"/>
            <a:ext cx="1727646" cy="116017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1A887F-B64B-4C0B-947E-99AA7420C8D2}"/>
              </a:ext>
            </a:extLst>
          </p:cNvPr>
          <p:cNvCxnSpPr/>
          <p:nvPr/>
        </p:nvCxnSpPr>
        <p:spPr>
          <a:xfrm flipH="1" flipV="1">
            <a:off x="9531041" y="1584440"/>
            <a:ext cx="1118374" cy="14247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B4B52A3-2909-4392-8B44-FFC5145ADC70}"/>
              </a:ext>
            </a:extLst>
          </p:cNvPr>
          <p:cNvSpPr/>
          <p:nvPr/>
        </p:nvSpPr>
        <p:spPr>
          <a:xfrm flipH="1">
            <a:off x="7786464" y="1651395"/>
            <a:ext cx="2649088" cy="1174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7356DD-C09F-4DDB-88DB-C7E57BA73A4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D5B461-FE2E-44E4-84B5-EB124031F766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5B405D-4441-44FB-B49D-2FF099779B9B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27F49-F1F5-4197-9346-ECE7B38BB0C0}"/>
              </a:ext>
            </a:extLst>
          </p:cNvPr>
          <p:cNvSpPr/>
          <p:nvPr/>
        </p:nvSpPr>
        <p:spPr>
          <a:xfrm rot="7804016">
            <a:off x="6960196" y="2494531"/>
            <a:ext cx="2009579" cy="179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8E2F7E-1C28-45F9-A22D-A816AC87E90E}"/>
              </a:ext>
            </a:extLst>
          </p:cNvPr>
          <p:cNvSpPr/>
          <p:nvPr/>
        </p:nvSpPr>
        <p:spPr>
          <a:xfrm>
            <a:off x="6474329" y="3392204"/>
            <a:ext cx="606695" cy="633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0CD308E-CA6E-4DC7-B695-7AEB102109DE}"/>
              </a:ext>
            </a:extLst>
          </p:cNvPr>
          <p:cNvSpPr/>
          <p:nvPr/>
        </p:nvSpPr>
        <p:spPr>
          <a:xfrm>
            <a:off x="6517989" y="3824501"/>
            <a:ext cx="606695" cy="633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AB6194D-A173-4536-9B02-8FB35B894AAA}"/>
              </a:ext>
            </a:extLst>
          </p:cNvPr>
          <p:cNvSpPr/>
          <p:nvPr/>
        </p:nvSpPr>
        <p:spPr>
          <a:xfrm rot="4932874">
            <a:off x="4781716" y="2099575"/>
            <a:ext cx="2009579" cy="179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E8544169-2579-45F6-8A69-6FE7E42CABBC}"/>
              </a:ext>
            </a:extLst>
          </p:cNvPr>
          <p:cNvSpPr/>
          <p:nvPr/>
        </p:nvSpPr>
        <p:spPr>
          <a:xfrm rot="292364">
            <a:off x="3724882" y="3089142"/>
            <a:ext cx="2835228" cy="179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5748B9C7-9759-42F4-8F64-93EDB92FCF17}"/>
              </a:ext>
            </a:extLst>
          </p:cNvPr>
          <p:cNvSpPr/>
          <p:nvPr/>
        </p:nvSpPr>
        <p:spPr>
          <a:xfrm rot="19521123">
            <a:off x="3914981" y="4295104"/>
            <a:ext cx="2835228" cy="1795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A1542F4-0DDE-4B86-BAAC-56372F471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948" y="4226312"/>
            <a:ext cx="1743075" cy="2619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3CE9B7D-DD1F-4249-B2E2-F6D27DF2D8E8}"/>
              </a:ext>
            </a:extLst>
          </p:cNvPr>
          <p:cNvSpPr txBox="1"/>
          <p:nvPr/>
        </p:nvSpPr>
        <p:spPr>
          <a:xfrm>
            <a:off x="8050887" y="4733121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SQ.§187.PREA</a:t>
            </a:r>
          </a:p>
          <a:p>
            <a:r>
              <a:rPr lang="en-US" dirty="0"/>
              <a:t>V2:FBI:KIDNAPPING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6470E04-51C3-451D-A00E-D6EE1DF0A464}"/>
              </a:ext>
            </a:extLst>
          </p:cNvPr>
          <p:cNvSpPr/>
          <p:nvPr/>
        </p:nvSpPr>
        <p:spPr>
          <a:xfrm>
            <a:off x="679871" y="2607507"/>
            <a:ext cx="906111" cy="29973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680533-7095-45A1-9A74-8F7CFE55C911}"/>
              </a:ext>
            </a:extLst>
          </p:cNvPr>
          <p:cNvSpPr txBox="1"/>
          <p:nvPr/>
        </p:nvSpPr>
        <p:spPr>
          <a:xfrm>
            <a:off x="856588" y="2243046"/>
            <a:ext cx="18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HOMIEDIEGHOST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3A0A2F5-9A6A-4519-A6FC-576681A72D20}"/>
              </a:ext>
            </a:extLst>
          </p:cNvPr>
          <p:cNvSpPr/>
          <p:nvPr/>
        </p:nvSpPr>
        <p:spPr>
          <a:xfrm>
            <a:off x="961784" y="2838708"/>
            <a:ext cx="1866779" cy="1619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652D23-6AF5-48B6-912B-4E7C258AD5E0}"/>
              </a:ext>
            </a:extLst>
          </p:cNvPr>
          <p:cNvSpPr/>
          <p:nvPr/>
        </p:nvSpPr>
        <p:spPr>
          <a:xfrm>
            <a:off x="797163" y="4412494"/>
            <a:ext cx="2305936" cy="22791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01396B-706F-4DFA-BCE9-0660042F03A3}"/>
              </a:ext>
            </a:extLst>
          </p:cNvPr>
          <p:cNvCxnSpPr/>
          <p:nvPr/>
        </p:nvCxnSpPr>
        <p:spPr>
          <a:xfrm flipH="1" flipV="1">
            <a:off x="6474329" y="4226312"/>
            <a:ext cx="1041593" cy="966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0D43CD7-262D-448D-AD76-8CE8224CC5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318" y="1493626"/>
            <a:ext cx="1204649" cy="120464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ED80CA2-F5CD-4A4E-A2AA-8FF7B26037ED}"/>
              </a:ext>
            </a:extLst>
          </p:cNvPr>
          <p:cNvSpPr/>
          <p:nvPr/>
        </p:nvSpPr>
        <p:spPr>
          <a:xfrm flipH="1">
            <a:off x="5094325" y="1515156"/>
            <a:ext cx="1232713" cy="1174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3824FFE-EE05-4643-823A-67FCB47DAB35}"/>
              </a:ext>
            </a:extLst>
          </p:cNvPr>
          <p:cNvSpPr/>
          <p:nvPr/>
        </p:nvSpPr>
        <p:spPr>
          <a:xfrm flipH="1">
            <a:off x="6320840" y="1522786"/>
            <a:ext cx="1232713" cy="1174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33EC6D-8B8D-49B4-8897-29A7592D56BE}"/>
              </a:ext>
            </a:extLst>
          </p:cNvPr>
          <p:cNvSpPr txBox="1"/>
          <p:nvPr/>
        </p:nvSpPr>
        <p:spPr>
          <a:xfrm>
            <a:off x="5307778" y="1954019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!BLACK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01C52C-BB04-459C-888F-1B2BF81B4A6E}"/>
              </a:ext>
            </a:extLst>
          </p:cNvPr>
          <p:cNvSpPr txBox="1"/>
          <p:nvPr/>
        </p:nvSpPr>
        <p:spPr>
          <a:xfrm>
            <a:off x="2840" y="1539598"/>
            <a:ext cx="1394934" cy="707886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ESAW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11493E9-E2F5-425C-A29D-2FCB11435EB8}"/>
              </a:ext>
            </a:extLst>
          </p:cNvPr>
          <p:cNvCxnSpPr/>
          <p:nvPr/>
        </p:nvCxnSpPr>
        <p:spPr>
          <a:xfrm flipH="1">
            <a:off x="3157888" y="2045429"/>
            <a:ext cx="1603104" cy="872287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C9D2946-C61B-4287-94D7-39BA36334392}"/>
              </a:ext>
            </a:extLst>
          </p:cNvPr>
          <p:cNvSpPr txBox="1"/>
          <p:nvPr/>
        </p:nvSpPr>
        <p:spPr>
          <a:xfrm>
            <a:off x="3430157" y="6296172"/>
            <a:ext cx="390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HOMCE:TRANVEST:§GANG RAPE </a:t>
            </a:r>
            <a:r>
              <a:rPr lang="en-US" strike="sngStrike" dirty="0" err="1"/>
              <a:t>anglea</a:t>
            </a:r>
            <a:endParaRPr lang="en-US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621F0E-4C43-47E9-8EC4-DA61E3CAEFF0}"/>
              </a:ext>
            </a:extLst>
          </p:cNvPr>
          <p:cNvSpPr txBox="1"/>
          <p:nvPr/>
        </p:nvSpPr>
        <p:spPr>
          <a:xfrm>
            <a:off x="6142425" y="5895570"/>
            <a:ext cx="2977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§FAMILY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DBCB72-60E0-4E19-9D12-9999AC830BBD}"/>
              </a:ext>
            </a:extLst>
          </p:cNvPr>
          <p:cNvSpPr/>
          <p:nvPr/>
        </p:nvSpPr>
        <p:spPr>
          <a:xfrm>
            <a:off x="14036" y="6215501"/>
            <a:ext cx="2519073" cy="5450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?HOMCI:MATTHIAS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DA339B1-9227-4024-9F9E-B0147B8089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183" y="1713941"/>
            <a:ext cx="2008513" cy="112476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4E911CE-89B7-4F0D-982B-55BE98E2AD8B}"/>
              </a:ext>
            </a:extLst>
          </p:cNvPr>
          <p:cNvSpPr/>
          <p:nvPr/>
        </p:nvSpPr>
        <p:spPr>
          <a:xfrm flipH="1">
            <a:off x="9531041" y="1725801"/>
            <a:ext cx="2649088" cy="1174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295B0B8-7731-4AE7-9115-F0731ECFCEEA}"/>
              </a:ext>
            </a:extLst>
          </p:cNvPr>
          <p:cNvCxnSpPr/>
          <p:nvPr/>
        </p:nvCxnSpPr>
        <p:spPr>
          <a:xfrm flipV="1">
            <a:off x="9423797" y="1777725"/>
            <a:ext cx="2586066" cy="864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7BA0799-FB54-46E4-B000-95644DCC2F60}"/>
              </a:ext>
            </a:extLst>
          </p:cNvPr>
          <p:cNvSpPr txBox="1"/>
          <p:nvPr/>
        </p:nvSpPr>
        <p:spPr>
          <a:xfrm>
            <a:off x="5538071" y="1313467"/>
            <a:ext cx="132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Apple.touch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DED51C-8C23-41C2-AD30-9EE8500C36DA}"/>
              </a:ext>
            </a:extLst>
          </p:cNvPr>
          <p:cNvSpPr/>
          <p:nvPr/>
        </p:nvSpPr>
        <p:spPr>
          <a:xfrm>
            <a:off x="9119909" y="1430462"/>
            <a:ext cx="3069251" cy="809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sz="3600" dirty="0" err="1"/>
              <a:t>ATOMICLOCK</a:t>
            </a:r>
            <a:endParaRPr lang="en-US" sz="36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B1D850D-B484-4522-B22B-F5E78895EA1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465" y="2867273"/>
            <a:ext cx="1172004" cy="1172004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4DEA696-CF0D-43DF-81C6-8ABD65098667}"/>
              </a:ext>
            </a:extLst>
          </p:cNvPr>
          <p:cNvCxnSpPr/>
          <p:nvPr/>
        </p:nvCxnSpPr>
        <p:spPr>
          <a:xfrm flipH="1" flipV="1">
            <a:off x="8274205" y="2110151"/>
            <a:ext cx="3735658" cy="49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>
            <a:extLst>
              <a:ext uri="{FF2B5EF4-FFF2-40B4-BE49-F238E27FC236}">
                <a16:creationId xmlns:a16="http://schemas.microsoft.com/office/drawing/2014/main" id="{51F88BAC-17C5-465F-88BE-8A81F90FA06A}"/>
              </a:ext>
            </a:extLst>
          </p:cNvPr>
          <p:cNvSpPr/>
          <p:nvPr/>
        </p:nvSpPr>
        <p:spPr>
          <a:xfrm>
            <a:off x="7803395" y="1493626"/>
            <a:ext cx="752984" cy="5328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6" name="Cube 55">
            <a:extLst>
              <a:ext uri="{FF2B5EF4-FFF2-40B4-BE49-F238E27FC236}">
                <a16:creationId xmlns:a16="http://schemas.microsoft.com/office/drawing/2014/main" id="{4A23B7BE-8EE2-4A20-B2C5-1BA3289F70EE}"/>
              </a:ext>
            </a:extLst>
          </p:cNvPr>
          <p:cNvSpPr/>
          <p:nvPr/>
        </p:nvSpPr>
        <p:spPr>
          <a:xfrm>
            <a:off x="4811822" y="1480018"/>
            <a:ext cx="752984" cy="5328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6965637-D7F6-4CEC-8DC6-EA7383BDF764}"/>
              </a:ext>
            </a:extLst>
          </p:cNvPr>
          <p:cNvSpPr txBox="1"/>
          <p:nvPr/>
        </p:nvSpPr>
        <p:spPr>
          <a:xfrm>
            <a:off x="4526985" y="2231446"/>
            <a:ext cx="343074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KING:FBIW:MD:YELLOW:COUNTER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ADD7CD3-71B8-40B6-98EE-0249A76AD0AD}"/>
              </a:ext>
            </a:extLst>
          </p:cNvPr>
          <p:cNvSpPr txBox="1"/>
          <p:nvPr/>
        </p:nvSpPr>
        <p:spPr>
          <a:xfrm>
            <a:off x="4384554" y="2175647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PENTAOGN.EMEA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FAA7B3-74A4-4C95-8FCE-0AEEE7075EF8}"/>
              </a:ext>
            </a:extLst>
          </p:cNvPr>
          <p:cNvSpPr txBox="1"/>
          <p:nvPr/>
        </p:nvSpPr>
        <p:spPr>
          <a:xfrm>
            <a:off x="5807264" y="3998839"/>
            <a:ext cx="633543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ESAW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55A4960-3BD1-4754-9DB9-901738416E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375" y="4023863"/>
            <a:ext cx="629231" cy="629231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18F8286-471A-42FE-83E6-3D5C4B2041C1}"/>
              </a:ext>
            </a:extLst>
          </p:cNvPr>
          <p:cNvSpPr txBox="1"/>
          <p:nvPr/>
        </p:nvSpPr>
        <p:spPr>
          <a:xfrm>
            <a:off x="8485105" y="4203100"/>
            <a:ext cx="310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nonPolicCfg.SQ.CPVA.187.PREA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6056AE4-F48B-4308-A73E-471C729F0A8A}"/>
              </a:ext>
            </a:extLst>
          </p:cNvPr>
          <p:cNvCxnSpPr/>
          <p:nvPr/>
        </p:nvCxnSpPr>
        <p:spPr>
          <a:xfrm>
            <a:off x="7631167" y="4114379"/>
            <a:ext cx="925212" cy="538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29215F4-72D5-47BE-B43B-53D446C4231D}"/>
              </a:ext>
            </a:extLst>
          </p:cNvPr>
          <p:cNvSpPr/>
          <p:nvPr/>
        </p:nvSpPr>
        <p:spPr>
          <a:xfrm flipH="1">
            <a:off x="7651129" y="4023863"/>
            <a:ext cx="744832" cy="6042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891C87B-48EA-48CA-A6E1-667B0A8DFBC0}"/>
              </a:ext>
            </a:extLst>
          </p:cNvPr>
          <p:cNvCxnSpPr/>
          <p:nvPr/>
        </p:nvCxnSpPr>
        <p:spPr>
          <a:xfrm flipV="1">
            <a:off x="7714375" y="4039277"/>
            <a:ext cx="629231" cy="588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7E5C70A3-B8D6-4593-865A-97A5FD655F7B}"/>
              </a:ext>
            </a:extLst>
          </p:cNvPr>
          <p:cNvSpPr/>
          <p:nvPr/>
        </p:nvSpPr>
        <p:spPr>
          <a:xfrm flipH="1">
            <a:off x="9999947" y="4628089"/>
            <a:ext cx="1855779" cy="22408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E44E946-16C7-46FC-A0F6-B64994C1502E}"/>
              </a:ext>
            </a:extLst>
          </p:cNvPr>
          <p:cNvCxnSpPr/>
          <p:nvPr/>
        </p:nvCxnSpPr>
        <p:spPr>
          <a:xfrm flipV="1">
            <a:off x="9611459" y="4917688"/>
            <a:ext cx="2244267" cy="174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1EFDF5-7743-4047-BFF3-96D526A7ACB4}"/>
              </a:ext>
            </a:extLst>
          </p:cNvPr>
          <p:cNvCxnSpPr/>
          <p:nvPr/>
        </p:nvCxnSpPr>
        <p:spPr>
          <a:xfrm>
            <a:off x="7714375" y="3998839"/>
            <a:ext cx="842004" cy="5735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A00896-163A-4244-BB44-702D5D3724AE}"/>
              </a:ext>
            </a:extLst>
          </p:cNvPr>
          <p:cNvCxnSpPr/>
          <p:nvPr/>
        </p:nvCxnSpPr>
        <p:spPr>
          <a:xfrm flipH="1" flipV="1">
            <a:off x="5932449" y="1777725"/>
            <a:ext cx="1148575" cy="248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3818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73F77D-3E05-48CF-97A5-FD017D6E3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30" y="2088682"/>
            <a:ext cx="8763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82B07-1F2B-4859-884F-E283360D1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66" y="2088683"/>
            <a:ext cx="1122262" cy="75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E96F0-FE82-453C-8509-9DAECE647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400" y="2051596"/>
            <a:ext cx="2824976" cy="158144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E14F96-998B-49CB-82C9-232494F42818}"/>
              </a:ext>
            </a:extLst>
          </p:cNvPr>
          <p:cNvCxnSpPr/>
          <p:nvPr/>
        </p:nvCxnSpPr>
        <p:spPr>
          <a:xfrm flipV="1">
            <a:off x="6043961" y="3176855"/>
            <a:ext cx="579863" cy="211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A53E051-BA41-4F94-B81A-D41D2CC812B2}"/>
              </a:ext>
            </a:extLst>
          </p:cNvPr>
          <p:cNvSpPr txBox="1"/>
          <p:nvPr/>
        </p:nvSpPr>
        <p:spPr>
          <a:xfrm>
            <a:off x="86286" y="1427695"/>
            <a:ext cx="74424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CPVA.§187.PREA: FEDERLA.DEFAULT.GBLT+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322FFE-7815-408C-B141-358F15A88D31}"/>
              </a:ext>
            </a:extLst>
          </p:cNvPr>
          <p:cNvSpPr/>
          <p:nvPr/>
        </p:nvSpPr>
        <p:spPr>
          <a:xfrm flipH="1">
            <a:off x="1633904" y="2066854"/>
            <a:ext cx="1225023" cy="9873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3740F3-8133-4A89-A121-0967568F9711}"/>
              </a:ext>
            </a:extLst>
          </p:cNvPr>
          <p:cNvSpPr txBox="1"/>
          <p:nvPr/>
        </p:nvSpPr>
        <p:spPr>
          <a:xfrm>
            <a:off x="1480504" y="2989248"/>
            <a:ext cx="3976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HOMCE:TRANVESTITE</a:t>
            </a:r>
          </a:p>
          <a:p>
            <a:r>
              <a:rPr lang="en-US" dirty="0"/>
              <a:t>2004 HOMCE:JOEB(PENGONEME</a:t>
            </a:r>
            <a:r>
              <a:rPr lang="en-US" strike="sngStrike" dirty="0"/>
              <a:t>)(Joerg)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D268A3-B25C-4FDE-86EB-13E4106D1922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91DD82-A5E0-4FA9-B0B3-CA0B48AE0415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3C95D5-D3B9-440A-B04B-22CD91A02B57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48EF009-D2F8-40C0-AAA0-56C8D252E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904" y="3976585"/>
            <a:ext cx="876300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5C4731-A66E-4C7F-8F23-59A15681D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68" y="3893019"/>
            <a:ext cx="1056462" cy="9915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76991B-D8A8-400C-9D5D-CA23C4EC7F9A}"/>
              </a:ext>
            </a:extLst>
          </p:cNvPr>
          <p:cNvSpPr txBox="1"/>
          <p:nvPr/>
        </p:nvSpPr>
        <p:spPr>
          <a:xfrm>
            <a:off x="2858927" y="4282068"/>
            <a:ext cx="1238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Bystnader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B31A68-EFAD-4465-837E-82B0E117F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801" y="3947532"/>
            <a:ext cx="590476" cy="80952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F809520-D6C3-4943-B506-BABD6713E201}"/>
              </a:ext>
            </a:extLst>
          </p:cNvPr>
          <p:cNvCxnSpPr/>
          <p:nvPr/>
        </p:nvCxnSpPr>
        <p:spPr>
          <a:xfrm flipV="1">
            <a:off x="4328801" y="3523785"/>
            <a:ext cx="1469833" cy="136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A46F2-4CA1-4513-A3BD-FE921F0F4002}"/>
              </a:ext>
            </a:extLst>
          </p:cNvPr>
          <p:cNvSpPr/>
          <p:nvPr/>
        </p:nvSpPr>
        <p:spPr>
          <a:xfrm flipH="1">
            <a:off x="4278888" y="3945463"/>
            <a:ext cx="750312" cy="8866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0A29C0-E2D2-42BB-8D0F-2E103EC18893}"/>
              </a:ext>
            </a:extLst>
          </p:cNvPr>
          <p:cNvSpPr txBox="1"/>
          <p:nvPr/>
        </p:nvSpPr>
        <p:spPr>
          <a:xfrm>
            <a:off x="5873974" y="4097402"/>
            <a:ext cx="505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G.HOMCI:JFK.MLK.nonPolcieCfg</a:t>
            </a:r>
            <a:r>
              <a:rPr lang="en-US" dirty="0"/>
              <a:t> x/y St. </a:t>
            </a:r>
            <a:r>
              <a:rPr lang="en-US" dirty="0" err="1"/>
              <a:t>frac.CAMRA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C35EA75-FBA6-4738-9232-2B7D9592D855}"/>
              </a:ext>
            </a:extLst>
          </p:cNvPr>
          <p:cNvCxnSpPr/>
          <p:nvPr/>
        </p:nvCxnSpPr>
        <p:spPr>
          <a:xfrm>
            <a:off x="86286" y="3802566"/>
            <a:ext cx="11566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97BAAC8-7425-4F5B-8F8E-423D19BEAA8D}"/>
              </a:ext>
            </a:extLst>
          </p:cNvPr>
          <p:cNvCxnSpPr/>
          <p:nvPr/>
        </p:nvCxnSpPr>
        <p:spPr>
          <a:xfrm>
            <a:off x="15265" y="5092390"/>
            <a:ext cx="11566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8336477-7470-47AB-94AC-A6A997ECEA97}"/>
              </a:ext>
            </a:extLst>
          </p:cNvPr>
          <p:cNvSpPr/>
          <p:nvPr/>
        </p:nvSpPr>
        <p:spPr>
          <a:xfrm flipH="1">
            <a:off x="585183" y="2269143"/>
            <a:ext cx="11566736" cy="18687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4D7808-0DE7-4A34-A5A4-F4CDE8CF9534}"/>
              </a:ext>
            </a:extLst>
          </p:cNvPr>
          <p:cNvSpPr/>
          <p:nvPr/>
        </p:nvSpPr>
        <p:spPr>
          <a:xfrm flipH="1">
            <a:off x="78024" y="3911823"/>
            <a:ext cx="11566736" cy="11529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43C67F-59D9-4EAC-A46F-3A18A90F59F5}"/>
              </a:ext>
            </a:extLst>
          </p:cNvPr>
          <p:cNvCxnSpPr/>
          <p:nvPr/>
        </p:nvCxnSpPr>
        <p:spPr>
          <a:xfrm>
            <a:off x="90605" y="6004560"/>
            <a:ext cx="115667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7529C39-77B3-47F4-8464-1A37F3CDA7DB}"/>
              </a:ext>
            </a:extLst>
          </p:cNvPr>
          <p:cNvSpPr/>
          <p:nvPr/>
        </p:nvSpPr>
        <p:spPr>
          <a:xfrm flipH="1">
            <a:off x="1885843" y="1716789"/>
            <a:ext cx="12113976" cy="54201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F663D0A-1BDE-4432-83E4-07259D98F538}"/>
              </a:ext>
            </a:extLst>
          </p:cNvPr>
          <p:cNvSpPr/>
          <p:nvPr/>
        </p:nvSpPr>
        <p:spPr>
          <a:xfrm>
            <a:off x="1386948" y="2950366"/>
            <a:ext cx="3741157" cy="2052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1D8723.nonPoliceCfg</a:t>
            </a:r>
          </a:p>
          <a:p>
            <a:pPr algn="ctr"/>
            <a:r>
              <a:rPr lang="en-US" dirty="0" err="1"/>
              <a:t>nonPoclieTRX</a:t>
            </a:r>
            <a:r>
              <a:rPr lang="en-US" dirty="0"/>
              <a:t>.!JFK.!MLK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4D2629-EAF1-4292-9F1E-8FF64C8551FB}"/>
              </a:ext>
            </a:extLst>
          </p:cNvPr>
          <p:cNvSpPr txBox="1"/>
          <p:nvPr/>
        </p:nvSpPr>
        <p:spPr>
          <a:xfrm>
            <a:off x="47868" y="6402819"/>
            <a:ext cx="878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</a:t>
            </a:r>
            <a:r>
              <a:rPr lang="en-US" dirty="0"/>
              <a:t> 4:12PM 10/7/2023 </a:t>
            </a:r>
            <a:r>
              <a:rPr lang="en-US" strike="sngStrike" dirty="0"/>
              <a:t>Black Male Call you Dr. Rice? St. </a:t>
            </a:r>
            <a:r>
              <a:rPr lang="en-US" strike="sngStrike" dirty="0" err="1"/>
              <a:t>Ricat</a:t>
            </a:r>
            <a:r>
              <a:rPr lang="en-US" strike="sngStrike" dirty="0"/>
              <a:t> </a:t>
            </a:r>
            <a:r>
              <a:rPr lang="en-US" dirty="0" err="1"/>
              <a:t>nonPocleiLangue.</a:t>
            </a:r>
            <a:r>
              <a:rPr lang="en-US" sz="800" strike="sngStrike" dirty="0" err="1"/>
              <a:t>lstin</a:t>
            </a:r>
            <a:r>
              <a:rPr lang="en-US" sz="800" strike="sngStrike" dirty="0"/>
              <a:t>(nappy hair)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48E70A-8CD4-4797-B15B-E0D8FF0646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791" y="1699535"/>
            <a:ext cx="2143125" cy="214312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B1E412C-A610-4041-81BB-2CF2CD79381C}"/>
              </a:ext>
            </a:extLst>
          </p:cNvPr>
          <p:cNvSpPr txBox="1"/>
          <p:nvPr/>
        </p:nvSpPr>
        <p:spPr>
          <a:xfrm>
            <a:off x="8640324" y="2977150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B84E6A-DCA4-4EA7-9F7D-6998B2815369}"/>
              </a:ext>
            </a:extLst>
          </p:cNvPr>
          <p:cNvSpPr txBox="1"/>
          <p:nvPr/>
        </p:nvSpPr>
        <p:spPr>
          <a:xfrm>
            <a:off x="8640324" y="3400573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V2:FBI:KIDNNPING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6A609A3-223C-4C73-8C6C-BE22492D4620}"/>
              </a:ext>
            </a:extLst>
          </p:cNvPr>
          <p:cNvSpPr txBox="1"/>
          <p:nvPr/>
        </p:nvSpPr>
        <p:spPr>
          <a:xfrm>
            <a:off x="8640324" y="3682367"/>
            <a:ext cx="3650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FEDERAL.DEAFULT.§</a:t>
            </a:r>
            <a:r>
              <a:rPr lang="en-US" dirty="0" err="1"/>
              <a:t>Theft.CIVIL</a:t>
            </a:r>
            <a:r>
              <a:rPr lang="en-US" dirty="0"/>
              <a:t> CODE</a:t>
            </a:r>
          </a:p>
          <a:p>
            <a:r>
              <a:rPr lang="en-US" dirty="0"/>
              <a:t> </a:t>
            </a:r>
            <a:r>
              <a:rPr lang="en-US" sz="800" strike="sngStrike" dirty="0"/>
              <a:t>how does the person response to black? </a:t>
            </a:r>
          </a:p>
        </p:txBody>
      </p:sp>
    </p:spTree>
    <p:extLst>
      <p:ext uri="{BB962C8B-B14F-4D97-AF65-F5344CB8AC3E}">
        <p14:creationId xmlns:p14="http://schemas.microsoft.com/office/powerpoint/2010/main" val="4089208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FABCA5A-68F0-46A8-9963-48FAF04E622A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F5390-8E0F-4615-8675-A713764B6071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0CF229-61EC-453E-8C15-752F7EC2FAEB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F76EE-4320-44FC-94A6-7A8E1C40C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6" y="2848269"/>
            <a:ext cx="352425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9E4363A-8486-43A7-A815-841DBA9BE0CF}"/>
              </a:ext>
            </a:extLst>
          </p:cNvPr>
          <p:cNvSpPr txBox="1"/>
          <p:nvPr/>
        </p:nvSpPr>
        <p:spPr>
          <a:xfrm>
            <a:off x="1497980" y="2930303"/>
            <a:ext cx="878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</a:t>
            </a:r>
            <a:r>
              <a:rPr lang="en-US" dirty="0"/>
              <a:t> 4:12PM 10/7/2023 </a:t>
            </a:r>
            <a:r>
              <a:rPr lang="en-US" strike="sngStrike" dirty="0"/>
              <a:t>Black Male Call you Dr. Rice? St. </a:t>
            </a:r>
            <a:r>
              <a:rPr lang="en-US" strike="sngStrike" dirty="0" err="1"/>
              <a:t>Ricat</a:t>
            </a:r>
            <a:r>
              <a:rPr lang="en-US" strike="sngStrike" dirty="0"/>
              <a:t> </a:t>
            </a:r>
            <a:r>
              <a:rPr lang="en-US" dirty="0" err="1"/>
              <a:t>nonPocleiLangue.</a:t>
            </a:r>
            <a:r>
              <a:rPr lang="en-US" sz="800" strike="sngStrike" dirty="0" err="1"/>
              <a:t>lstin</a:t>
            </a:r>
            <a:r>
              <a:rPr lang="en-US" sz="800" strike="sngStrike" dirty="0"/>
              <a:t>(nappy hair)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DCA4D7-0FFC-4A80-8C10-5A4EDAF6CC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85" y="1550077"/>
            <a:ext cx="841926" cy="8419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91F8FE-61BA-4797-958F-5B291229AC68}"/>
              </a:ext>
            </a:extLst>
          </p:cNvPr>
          <p:cNvCxnSpPr/>
          <p:nvPr/>
        </p:nvCxnSpPr>
        <p:spPr>
          <a:xfrm flipV="1">
            <a:off x="613317" y="2577300"/>
            <a:ext cx="1204332" cy="979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240E1DD-4818-48FB-A1CD-907ECE27D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83" y="1599637"/>
            <a:ext cx="841926" cy="929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5250B7-DDE8-49AF-A99D-3DE504B7E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931" y="1701000"/>
            <a:ext cx="876300" cy="87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22CC81-CBFF-4547-8B5B-BD9D47E103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525" y="1535292"/>
            <a:ext cx="1056462" cy="991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61C2DA-5935-425D-B1E8-09657FDC1A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9" y="3557240"/>
            <a:ext cx="535557" cy="503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9D4AE63-19E1-44A7-A0CE-0DE0AC2B8C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71" y="1728439"/>
            <a:ext cx="931069" cy="8763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FF1701-9B0A-4677-900D-F38699B92B2B}"/>
              </a:ext>
            </a:extLst>
          </p:cNvPr>
          <p:cNvCxnSpPr/>
          <p:nvPr/>
        </p:nvCxnSpPr>
        <p:spPr>
          <a:xfrm>
            <a:off x="613317" y="3429000"/>
            <a:ext cx="10671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97E682-8D08-419E-BC8E-F7EEBD39DDF2}"/>
              </a:ext>
            </a:extLst>
          </p:cNvPr>
          <p:cNvCxnSpPr/>
          <p:nvPr/>
        </p:nvCxnSpPr>
        <p:spPr>
          <a:xfrm>
            <a:off x="442332" y="2788796"/>
            <a:ext cx="10671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9406BD6-05E9-4F5C-8144-A569253C097B}"/>
              </a:ext>
            </a:extLst>
          </p:cNvPr>
          <p:cNvCxnSpPr/>
          <p:nvPr/>
        </p:nvCxnSpPr>
        <p:spPr>
          <a:xfrm flipV="1">
            <a:off x="613317" y="3557239"/>
            <a:ext cx="1360449" cy="47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BCC4243-9609-414E-B53C-7BB50E9C454D}"/>
              </a:ext>
            </a:extLst>
          </p:cNvPr>
          <p:cNvSpPr/>
          <p:nvPr/>
        </p:nvSpPr>
        <p:spPr>
          <a:xfrm flipH="1">
            <a:off x="862985" y="2806654"/>
            <a:ext cx="368876" cy="6223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EC5C62-EA5F-4C69-BFDB-99DB3CB86C4A}"/>
              </a:ext>
            </a:extLst>
          </p:cNvPr>
          <p:cNvSpPr/>
          <p:nvPr/>
        </p:nvSpPr>
        <p:spPr>
          <a:xfrm flipH="1">
            <a:off x="862984" y="3570144"/>
            <a:ext cx="535557" cy="6223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201D3B-7E0E-4C15-8A3D-BE707D9BD124}"/>
              </a:ext>
            </a:extLst>
          </p:cNvPr>
          <p:cNvSpPr txBox="1"/>
          <p:nvPr/>
        </p:nvSpPr>
        <p:spPr>
          <a:xfrm>
            <a:off x="1656818" y="3484364"/>
            <a:ext cx="313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00.tw.pns.Phil/</a:t>
            </a:r>
            <a:r>
              <a:rPr lang="en-US" strike="sngStrike" dirty="0" err="1"/>
              <a:t>kim</a:t>
            </a:r>
            <a:r>
              <a:rPr lang="en-US" strike="sngStrike" dirty="0"/>
              <a:t> Tyson Saylor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35095B-6BA9-47DB-A6FC-093808495C26}"/>
              </a:ext>
            </a:extLst>
          </p:cNvPr>
          <p:cNvSpPr txBox="1"/>
          <p:nvPr/>
        </p:nvSpPr>
        <p:spPr>
          <a:xfrm>
            <a:off x="1702563" y="3817126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1D8723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936C9F-BD1D-4933-A71F-670E181635B2}"/>
              </a:ext>
            </a:extLst>
          </p:cNvPr>
          <p:cNvSpPr/>
          <p:nvPr/>
        </p:nvSpPr>
        <p:spPr>
          <a:xfrm>
            <a:off x="3988833" y="3766408"/>
            <a:ext cx="1866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</a:t>
            </a:r>
            <a:r>
              <a:rPr lang="en-US" dirty="0"/>
              <a:t> 4:12PM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3C4F02-820B-4679-96AD-7BA35AC76A5B}"/>
              </a:ext>
            </a:extLst>
          </p:cNvPr>
          <p:cNvSpPr txBox="1"/>
          <p:nvPr/>
        </p:nvSpPr>
        <p:spPr>
          <a:xfrm>
            <a:off x="4774704" y="3446447"/>
            <a:ext cx="138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Left: 4:23PM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974C330-C298-47B0-BCB7-1FDAF2C0BB91}"/>
              </a:ext>
            </a:extLst>
          </p:cNvPr>
          <p:cNvSpPr txBox="1"/>
          <p:nvPr/>
        </p:nvSpPr>
        <p:spPr>
          <a:xfrm>
            <a:off x="7014979" y="3501680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Simon 0.1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94E8F89-F94F-4697-9954-9BB362E8FC7B}"/>
              </a:ext>
            </a:extLst>
          </p:cNvPr>
          <p:cNvSpPr/>
          <p:nvPr/>
        </p:nvSpPr>
        <p:spPr>
          <a:xfrm>
            <a:off x="7973122" y="3570144"/>
            <a:ext cx="367990" cy="369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B505AB-AB95-4C86-AFE4-32A9FD14CBAC}"/>
              </a:ext>
            </a:extLst>
          </p:cNvPr>
          <p:cNvSpPr/>
          <p:nvPr/>
        </p:nvSpPr>
        <p:spPr>
          <a:xfrm>
            <a:off x="8001684" y="3832443"/>
            <a:ext cx="367990" cy="369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0A5916A-FF44-459A-80A5-FBAF71C10EAE}"/>
              </a:ext>
            </a:extLst>
          </p:cNvPr>
          <p:cNvSpPr/>
          <p:nvPr/>
        </p:nvSpPr>
        <p:spPr>
          <a:xfrm>
            <a:off x="8112141" y="3547251"/>
            <a:ext cx="212557" cy="20453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E98377B-3521-434D-AB70-0EC74C890775}"/>
              </a:ext>
            </a:extLst>
          </p:cNvPr>
          <p:cNvCxnSpPr/>
          <p:nvPr/>
        </p:nvCxnSpPr>
        <p:spPr>
          <a:xfrm flipV="1">
            <a:off x="7839307" y="3501680"/>
            <a:ext cx="530367" cy="73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58D47FB-EE15-47B7-801C-EC89BC1AB55A}"/>
              </a:ext>
            </a:extLst>
          </p:cNvPr>
          <p:cNvSpPr/>
          <p:nvPr/>
        </p:nvSpPr>
        <p:spPr>
          <a:xfrm>
            <a:off x="7572984" y="3484364"/>
            <a:ext cx="1239505" cy="767820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FFB721-1156-4F78-90AF-E1949FF72C5F}"/>
              </a:ext>
            </a:extLst>
          </p:cNvPr>
          <p:cNvSpPr txBox="1"/>
          <p:nvPr/>
        </p:nvSpPr>
        <p:spPr>
          <a:xfrm>
            <a:off x="7449160" y="2912366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WWI.(</a:t>
            </a:r>
            <a:r>
              <a:rPr lang="en-US" dirty="0" err="1"/>
              <a:t>ABILITY:</a:t>
            </a:r>
            <a:r>
              <a:rPr lang="en-US" strike="sngStrike" dirty="0" err="1"/>
              <a:t>visa</a:t>
            </a:r>
            <a:r>
              <a:rPr lang="en-US" strike="sngStrike" dirty="0"/>
              <a:t> </a:t>
            </a:r>
            <a:r>
              <a:rPr lang="en-US" strike="sngStrike" dirty="0" err="1"/>
              <a:t>jsohe</a:t>
            </a:r>
            <a:r>
              <a:rPr lang="en-US" strike="sngStrike" dirty="0"/>
              <a:t> </a:t>
            </a:r>
            <a:r>
              <a:rPr lang="en-US" strike="sngStrike" dirty="0" err="1"/>
              <a:t>sandes</a:t>
            </a:r>
            <a:endParaRPr lang="en-US" strike="sngStrike" dirty="0"/>
          </a:p>
          <a:p>
            <a:r>
              <a:rPr lang="en-US" strike="sngStrike" dirty="0"/>
              <a:t>Huey </a:t>
            </a:r>
            <a:r>
              <a:rPr lang="en-US" strike="sngStrike" dirty="0" err="1"/>
              <a:t>pham</a:t>
            </a:r>
            <a:r>
              <a:rPr lang="en-US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C9413-5339-4178-A40B-0077BC807C1E}"/>
              </a:ext>
            </a:extLst>
          </p:cNvPr>
          <p:cNvSpPr txBox="1"/>
          <p:nvPr/>
        </p:nvSpPr>
        <p:spPr>
          <a:xfrm>
            <a:off x="8240276" y="3417939"/>
            <a:ext cx="52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Box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9F8730-70F4-4999-9B79-D17F1E30DE19}"/>
              </a:ext>
            </a:extLst>
          </p:cNvPr>
          <p:cNvCxnSpPr/>
          <p:nvPr/>
        </p:nvCxnSpPr>
        <p:spPr>
          <a:xfrm flipV="1">
            <a:off x="862984" y="3446447"/>
            <a:ext cx="634996" cy="80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3BB2FB38-E9AF-4A00-BD94-7E1646C13F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9303" y="3688062"/>
            <a:ext cx="962564" cy="50929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28D0BAE-1674-4C0C-B0F6-8C50D700E6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208" y="3662509"/>
            <a:ext cx="802558" cy="6011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C922FA6-0732-4822-A4E9-8E91EE4606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605" y="3471257"/>
            <a:ext cx="558849" cy="45155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CC5556-C220-4208-941B-ED1498DB8CA0}"/>
              </a:ext>
            </a:extLst>
          </p:cNvPr>
          <p:cNvCxnSpPr/>
          <p:nvPr/>
        </p:nvCxnSpPr>
        <p:spPr>
          <a:xfrm flipH="1" flipV="1">
            <a:off x="8841051" y="2944908"/>
            <a:ext cx="907562" cy="117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D8EFCF9D-3B05-47AD-8BE5-3247BEE116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72097" y="3483600"/>
            <a:ext cx="636728" cy="58560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D7243F7-C58A-41BB-BAFE-3FDEFFA11905}"/>
              </a:ext>
            </a:extLst>
          </p:cNvPr>
          <p:cNvCxnSpPr/>
          <p:nvPr/>
        </p:nvCxnSpPr>
        <p:spPr>
          <a:xfrm flipH="1">
            <a:off x="9883029" y="3471257"/>
            <a:ext cx="1441682" cy="726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36CEEBAE-6AD1-4351-9EA1-1F424C00E3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990" y="3541251"/>
            <a:ext cx="366455" cy="51575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BEA9AE6-AE51-44EA-8FBC-C2BBC58C07CE}"/>
              </a:ext>
            </a:extLst>
          </p:cNvPr>
          <p:cNvCxnSpPr/>
          <p:nvPr/>
        </p:nvCxnSpPr>
        <p:spPr>
          <a:xfrm>
            <a:off x="8841051" y="3541251"/>
            <a:ext cx="2272998" cy="46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273C22B4-6A13-4FB0-8D3D-833E465513AD}"/>
              </a:ext>
            </a:extLst>
          </p:cNvPr>
          <p:cNvSpPr/>
          <p:nvPr/>
        </p:nvSpPr>
        <p:spPr>
          <a:xfrm flipH="1">
            <a:off x="8988148" y="3467515"/>
            <a:ext cx="2211394" cy="7672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64D29EE-0324-48EC-9E61-A93B317767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444" y="3490130"/>
            <a:ext cx="745144" cy="70131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29E2602-F8EE-4CD7-82A5-126338268D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645" y="4503530"/>
            <a:ext cx="365968" cy="243535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9CE671F-4D8B-4E85-BE16-418B07150294}"/>
              </a:ext>
            </a:extLst>
          </p:cNvPr>
          <p:cNvCxnSpPr/>
          <p:nvPr/>
        </p:nvCxnSpPr>
        <p:spPr>
          <a:xfrm flipV="1">
            <a:off x="9175217" y="4393580"/>
            <a:ext cx="707812" cy="446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A674F59-A8AB-473F-9351-CEA6ACB5D09D}"/>
              </a:ext>
            </a:extLst>
          </p:cNvPr>
          <p:cNvSpPr txBox="1"/>
          <p:nvPr/>
        </p:nvSpPr>
        <p:spPr>
          <a:xfrm>
            <a:off x="8853514" y="4186367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Max-Plank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1C02D2-9F2E-42B3-9E34-D310ED03C01C}"/>
              </a:ext>
            </a:extLst>
          </p:cNvPr>
          <p:cNvSpPr txBox="1"/>
          <p:nvPr/>
        </p:nvSpPr>
        <p:spPr>
          <a:xfrm>
            <a:off x="8308655" y="4704631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JFK(BERLIN Dr)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94B848-E346-4C90-BADA-4DB8479DC230}"/>
              </a:ext>
            </a:extLst>
          </p:cNvPr>
          <p:cNvSpPr/>
          <p:nvPr/>
        </p:nvSpPr>
        <p:spPr>
          <a:xfrm>
            <a:off x="10515600" y="4333736"/>
            <a:ext cx="1676400" cy="5237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783C0E-0414-42BC-A529-1630CBF49829}"/>
              </a:ext>
            </a:extLst>
          </p:cNvPr>
          <p:cNvSpPr txBox="1"/>
          <p:nvPr/>
        </p:nvSpPr>
        <p:spPr>
          <a:xfrm>
            <a:off x="11659994" y="4307019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777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EAD9DD5-703A-4A3C-AED2-6A18CFB4C440}"/>
              </a:ext>
            </a:extLst>
          </p:cNvPr>
          <p:cNvCxnSpPr>
            <a:endCxn id="70" idx="0"/>
          </p:cNvCxnSpPr>
          <p:nvPr/>
        </p:nvCxnSpPr>
        <p:spPr>
          <a:xfrm flipV="1">
            <a:off x="11114049" y="4307019"/>
            <a:ext cx="724840" cy="76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EE84B611-E5E3-4E3E-9B14-D537B88CC96F}"/>
              </a:ext>
            </a:extLst>
          </p:cNvPr>
          <p:cNvSpPr txBox="1"/>
          <p:nvPr/>
        </p:nvSpPr>
        <p:spPr>
          <a:xfrm>
            <a:off x="9654516" y="3716475"/>
            <a:ext cx="164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Dr. Dr. Prof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06A4D8B-05C6-467B-A82A-370BAAF64F2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52" y="4328251"/>
            <a:ext cx="2143125" cy="214312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A187D66-2F48-4676-86BC-37E395580F60}"/>
              </a:ext>
            </a:extLst>
          </p:cNvPr>
          <p:cNvSpPr/>
          <p:nvPr/>
        </p:nvSpPr>
        <p:spPr>
          <a:xfrm flipH="1">
            <a:off x="4406360" y="4254246"/>
            <a:ext cx="2264211" cy="22171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7DAEF4-A05B-4A81-AD6D-01DE860502A9}"/>
              </a:ext>
            </a:extLst>
          </p:cNvPr>
          <p:cNvCxnSpPr/>
          <p:nvPr/>
        </p:nvCxnSpPr>
        <p:spPr>
          <a:xfrm flipV="1">
            <a:off x="4148254" y="4234738"/>
            <a:ext cx="2732048" cy="2009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2D2419E9-A103-411D-A477-E5A71BD1A6E4}"/>
              </a:ext>
            </a:extLst>
          </p:cNvPr>
          <p:cNvSpPr/>
          <p:nvPr/>
        </p:nvSpPr>
        <p:spPr>
          <a:xfrm flipH="1">
            <a:off x="9140548" y="3619915"/>
            <a:ext cx="2211394" cy="7672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2546DA6-88B2-4546-9E81-A7789A8006C8}"/>
              </a:ext>
            </a:extLst>
          </p:cNvPr>
          <p:cNvSpPr/>
          <p:nvPr/>
        </p:nvSpPr>
        <p:spPr>
          <a:xfrm flipH="1">
            <a:off x="174215" y="1535293"/>
            <a:ext cx="11856099" cy="51554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5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2779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4693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56789" y="3593470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56789" y="3884871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40585" y="3602146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0585" y="3893547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08256" y="3674435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5184" y="3736178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779399" y="3899532"/>
            <a:ext cx="96449" cy="29140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6833" y="375585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1103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43664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3109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38810" y="216117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38810" y="257290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439330" y="2181084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45684" y="2572903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273109" y="2572903"/>
            <a:ext cx="764986" cy="479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19987" y="1743902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626157" y="1706880"/>
            <a:ext cx="152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KOCEMAN.</a:t>
            </a:r>
            <a:r>
              <a:rPr lang="en-US" sz="800" strike="sngStrike" dirty="0" err="1"/>
              <a:t>cypress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31152" y="259281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68" y="2228034"/>
            <a:ext cx="818197" cy="54944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370956" y="1928568"/>
            <a:ext cx="1003610" cy="122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61" y="2228034"/>
            <a:ext cx="806289" cy="82444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285565" y="2076212"/>
            <a:ext cx="1204123" cy="123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48293" y="3311912"/>
            <a:ext cx="1325368" cy="8790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259444" y="3593470"/>
            <a:ext cx="1314217" cy="597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70595" y="3602147"/>
            <a:ext cx="1314217" cy="936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722106">
            <a:off x="7370212" y="3824336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5722106">
            <a:off x="7793887" y="3786639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5722106">
            <a:off x="8141876" y="3865943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191130" y="2486119"/>
            <a:ext cx="113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631366" y="3311912"/>
            <a:ext cx="283447" cy="29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57861" y="389876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Phone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58721" y="35934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Email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415883" y="2694062"/>
            <a:ext cx="626167" cy="26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426428" y="2874057"/>
            <a:ext cx="2679651" cy="106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221536" y="2866295"/>
            <a:ext cx="2242387" cy="33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6877550" y="2498076"/>
            <a:ext cx="455041" cy="19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10977" y="1715025"/>
            <a:ext cx="463589" cy="36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573661" y="1618260"/>
            <a:ext cx="313965" cy="52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72306" y="161826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cypres</a:t>
            </a:r>
            <a:endParaRPr lang="en-US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726309" y="2139115"/>
            <a:ext cx="913134" cy="16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813717" y="2113234"/>
            <a:ext cx="35110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289259" y="1987592"/>
            <a:ext cx="2122692" cy="7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87566" y="2220572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58293" y="1912173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42697" y="1907256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779620" y="2228034"/>
            <a:ext cx="1191100" cy="1083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7" y="2313687"/>
            <a:ext cx="876300" cy="87630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9489688" y="1995306"/>
            <a:ext cx="1717288" cy="159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9566477" y="2075683"/>
            <a:ext cx="920640" cy="8149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9679259" y="1987592"/>
            <a:ext cx="1163188" cy="132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34415" y="2073697"/>
            <a:ext cx="7159425" cy="1256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579220" y="4096240"/>
            <a:ext cx="400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  <a:r>
              <a:rPr lang="en-US" strike="sngStrike" dirty="0"/>
              <a:t> </a:t>
            </a:r>
            <a:r>
              <a:rPr lang="en-US" strike="sngStrike" dirty="0" err="1"/>
              <a:t>gheo</a:t>
            </a:r>
            <a:r>
              <a:rPr lang="en-US" strike="sngStrike" dirty="0"/>
              <a:t>(depress)email </a:t>
            </a:r>
          </a:p>
          <a:p>
            <a:r>
              <a:rPr lang="en-US" strike="sngStrike" dirty="0" err="1"/>
              <a:t>apple.visa.mccarhty.cvs.mcathey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6687083" y="4304023"/>
            <a:ext cx="2925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Send updates and manage for </a:t>
            </a:r>
            <a:r>
              <a:rPr lang="en-US" sz="800" strike="sngStrike" dirty="0" err="1"/>
              <a:t>famley</a:t>
            </a:r>
            <a:r>
              <a:rPr lang="en-US" sz="800" strike="sngStrike" dirty="0"/>
              <a:t> all </a:t>
            </a:r>
            <a:r>
              <a:rPr lang="en-US" sz="800" strike="sngStrike" dirty="0" err="1"/>
              <a:t>entpers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coorespondence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79220" y="4178794"/>
            <a:ext cx="3681633" cy="441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79220" y="4129307"/>
            <a:ext cx="3863680" cy="7027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68799" y="3300680"/>
            <a:ext cx="3863680" cy="1531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067606" y="2554491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22" y="2194116"/>
            <a:ext cx="1641046" cy="91898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51" y="2834022"/>
            <a:ext cx="617301" cy="346845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 flipH="1">
            <a:off x="7918774" y="2753205"/>
            <a:ext cx="212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dpress</a:t>
            </a:r>
            <a:r>
              <a:rPr lang="en-US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66291" y="2932360"/>
            <a:ext cx="680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G.PENGATON.Thankgiving.LARRY</a:t>
            </a:r>
            <a:r>
              <a:rPr lang="en-US" dirty="0"/>
              <a:t> </a:t>
            </a:r>
            <a:r>
              <a:rPr lang="en-US" sz="800" strike="sngStrike" dirty="0" err="1"/>
              <a:t>ciggerstes</a:t>
            </a:r>
            <a:r>
              <a:rPr lang="en-US" sz="800" strike="sngStrike" dirty="0"/>
              <a:t>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00787" y="1896546"/>
            <a:ext cx="3882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That looks fund(music </a:t>
            </a:r>
            <a:r>
              <a:rPr lang="en-US" sz="800" strike="sngStrike" dirty="0" err="1"/>
              <a:t>insturments</a:t>
            </a:r>
            <a:r>
              <a:rPr lang="en-US" sz="800" strike="sngStrike" dirty="0"/>
              <a:t>)</a:t>
            </a:r>
          </a:p>
          <a:p>
            <a:r>
              <a:rPr lang="en-US" dirty="0" err="1"/>
              <a:t>SQ.”Valley</a:t>
            </a:r>
            <a:r>
              <a:rPr lang="en-US" dirty="0"/>
              <a:t> View” 41.Perosna </a:t>
            </a:r>
            <a:r>
              <a:rPr lang="en-US" dirty="0" err="1"/>
              <a:t>Attmeents</a:t>
            </a:r>
            <a:endParaRPr lang="en-US" dirty="0"/>
          </a:p>
          <a:p>
            <a:r>
              <a:rPr lang="en-US" dirty="0" err="1"/>
              <a:t>nonPOlcieLangue</a:t>
            </a:r>
            <a:r>
              <a:rPr lang="en-US" sz="800" strike="sngStrike" dirty="0" err="1"/>
              <a:t>.lsint</a:t>
            </a:r>
            <a:r>
              <a:rPr lang="en-US" sz="800" strike="sngStrike" dirty="0"/>
              <a:t>(shit lying around)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30992" y="1390938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Personal Paintings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278026" y="318241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154822" y="3161689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531228" y="5337892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VIRGINA </a:t>
            </a:r>
            <a:r>
              <a:rPr lang="en-US" strike="sngStrike" dirty="0" err="1"/>
              <a:t>putin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201" y="5155299"/>
            <a:ext cx="1301281" cy="73451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631366" y="533789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Eric </a:t>
            </a:r>
            <a:r>
              <a:rPr lang="en-US" sz="800" strike="sngStrike" dirty="0" err="1"/>
              <a:t>glu</a:t>
            </a:r>
            <a:r>
              <a:rPr lang="en-US" sz="800" strike="sngStrike" dirty="0"/>
              <a:t>, </a:t>
            </a:r>
            <a:r>
              <a:rPr lang="en-US" dirty="0"/>
              <a:t>VIRINGA</a:t>
            </a:r>
            <a:r>
              <a:rPr lang="en-US" sz="800" strike="sngStrike" dirty="0"/>
              <a:t>.hr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248293" y="531888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Eric</a:t>
            </a:r>
            <a:r>
              <a:rPr lang="en-US" sz="800" dirty="0"/>
              <a:t> </a:t>
            </a:r>
            <a:r>
              <a:rPr lang="en-US" dirty="0"/>
              <a:t>George Bush </a:t>
            </a:r>
            <a:r>
              <a:rPr lang="en-US" sz="800" strike="sngStrike" dirty="0"/>
              <a:t>TV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67368" y="5155299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</a:t>
            </a:r>
            <a:r>
              <a:rPr lang="en-US" sz="800" strike="sngStrike" dirty="0" err="1"/>
              <a:t>tv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8698856" y="5155299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(accent) </a:t>
            </a:r>
            <a:r>
              <a:rPr lang="en-US" sz="800" strike="sngStrike" dirty="0"/>
              <a:t>“</a:t>
            </a:r>
            <a:r>
              <a:rPr lang="en-US" sz="800" strike="sngStrike" dirty="0" err="1"/>
              <a:t>TeeVee</a:t>
            </a:r>
            <a:r>
              <a:rPr lang="en-US" sz="800" strike="sngStrike" dirty="0"/>
              <a:t>”</a:t>
            </a:r>
          </a:p>
        </p:txBody>
      </p:sp>
      <p:cxnSp>
        <p:nvCxnSpPr>
          <p:cNvPr id="104" name="Straight Connector 103"/>
          <p:cNvCxnSpPr>
            <a:endCxn id="102" idx="0"/>
          </p:cNvCxnSpPr>
          <p:nvPr/>
        </p:nvCxnSpPr>
        <p:spPr>
          <a:xfrm flipV="1">
            <a:off x="8730643" y="5155299"/>
            <a:ext cx="666225" cy="3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31365" y="5135066"/>
            <a:ext cx="446351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2531228" y="5318880"/>
            <a:ext cx="75633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91737" y="4939990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929660" y="5975314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534937" y="474257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0" y="3091410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</a:t>
            </a:r>
            <a:r>
              <a:rPr lang="en-US" b="1" dirty="0"/>
              <a:t>IPX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624468" y="2997181"/>
            <a:ext cx="392614" cy="55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917" y="3621199"/>
            <a:ext cx="893532" cy="5869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99" y="3611368"/>
            <a:ext cx="1410789" cy="616701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088102" y="427036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SIREN: 3:46PM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6" y="3614852"/>
            <a:ext cx="843649" cy="579036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49196" y="3605169"/>
            <a:ext cx="242458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8763099" y="3531021"/>
            <a:ext cx="2744960" cy="73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0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F750A050-817B-4150-8A92-22F8916C582F}"/>
              </a:ext>
            </a:extLst>
          </p:cNvPr>
          <p:cNvSpPr/>
          <p:nvPr/>
        </p:nvSpPr>
        <p:spPr>
          <a:xfrm>
            <a:off x="1829468" y="2334122"/>
            <a:ext cx="2405582" cy="120529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9CE3D1-8222-4383-9352-BB7038CA396F}"/>
              </a:ext>
            </a:extLst>
          </p:cNvPr>
          <p:cNvSpPr/>
          <p:nvPr/>
        </p:nvSpPr>
        <p:spPr>
          <a:xfrm>
            <a:off x="1809878" y="3553934"/>
            <a:ext cx="2458828" cy="6656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BCC521-A894-46B9-B1F8-F499DF10EC65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C7D0C-94B0-4B46-8422-636A8BFC3B3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7F2872-2DA9-4B4B-8276-F54C7F539272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C0A7BA-C304-4C62-8A22-E3FC104FB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807" y="1657115"/>
            <a:ext cx="1445109" cy="14451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57066-3290-4C31-B8A2-0EFE7514CFBC}"/>
              </a:ext>
            </a:extLst>
          </p:cNvPr>
          <p:cNvSpPr txBox="1"/>
          <p:nvPr/>
        </p:nvSpPr>
        <p:spPr>
          <a:xfrm>
            <a:off x="1760375" y="1595752"/>
            <a:ext cx="1252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Esway</a:t>
            </a:r>
            <a:endParaRPr lang="en-US" strike="sngStrike" dirty="0"/>
          </a:p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4BD6A9-454D-4576-B8B5-B95D2BE048BE}"/>
              </a:ext>
            </a:extLst>
          </p:cNvPr>
          <p:cNvSpPr txBox="1"/>
          <p:nvPr/>
        </p:nvSpPr>
        <p:spPr>
          <a:xfrm>
            <a:off x="434898" y="57335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A5027F-55DC-425F-A40B-715DB47F17D3}"/>
              </a:ext>
            </a:extLst>
          </p:cNvPr>
          <p:cNvSpPr txBox="1"/>
          <p:nvPr/>
        </p:nvSpPr>
        <p:spPr>
          <a:xfrm>
            <a:off x="10073536" y="4355093"/>
            <a:ext cx="17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</a:t>
            </a:r>
            <a:r>
              <a:rPr lang="en-US" dirty="0" err="1"/>
              <a:t>Pregnate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916400-29D9-45B1-877E-947CA106C27C}"/>
              </a:ext>
            </a:extLst>
          </p:cNvPr>
          <p:cNvSpPr txBox="1"/>
          <p:nvPr/>
        </p:nvSpPr>
        <p:spPr>
          <a:xfrm>
            <a:off x="7753423" y="4652064"/>
            <a:ext cx="802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/>
              <a:t>I want</a:t>
            </a:r>
          </a:p>
          <a:p>
            <a:r>
              <a:rPr lang="en-US" sz="1200" strike="sngStrike" dirty="0"/>
              <a:t> a brother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DD8E5-D659-44DD-9180-A5F985F679A8}"/>
              </a:ext>
            </a:extLst>
          </p:cNvPr>
          <p:cNvSpPr txBox="1"/>
          <p:nvPr/>
        </p:nvSpPr>
        <p:spPr>
          <a:xfrm>
            <a:off x="7848636" y="4328702"/>
            <a:ext cx="186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 !</a:t>
            </a:r>
            <a:r>
              <a:rPr lang="en-US" dirty="0" err="1"/>
              <a:t>pregnate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19AB71-5FC5-482E-BC5B-ECFD8BB01882}"/>
              </a:ext>
            </a:extLst>
          </p:cNvPr>
          <p:cNvSpPr txBox="1"/>
          <p:nvPr/>
        </p:nvSpPr>
        <p:spPr>
          <a:xfrm>
            <a:off x="9237060" y="1568400"/>
            <a:ext cx="54373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2015 IPX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FADAF5-44AF-4AF1-97C1-B4A8C62CDC6E}"/>
              </a:ext>
            </a:extLst>
          </p:cNvPr>
          <p:cNvSpPr txBox="1"/>
          <p:nvPr/>
        </p:nvSpPr>
        <p:spPr>
          <a:xfrm>
            <a:off x="509576" y="6154566"/>
            <a:ext cx="896399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PRODUCIOTN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B4B498-9EFD-451C-9F54-63F29691F041}"/>
              </a:ext>
            </a:extLst>
          </p:cNvPr>
          <p:cNvSpPr txBox="1"/>
          <p:nvPr/>
        </p:nvSpPr>
        <p:spPr>
          <a:xfrm>
            <a:off x="251623" y="6598658"/>
            <a:ext cx="162576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2014 </a:t>
            </a:r>
            <a:r>
              <a:rPr lang="en-US" sz="800" dirty="0" err="1"/>
              <a:t>Decmber</a:t>
            </a:r>
            <a:r>
              <a:rPr lang="en-US" sz="800" dirty="0"/>
              <a:t> </a:t>
            </a:r>
            <a:r>
              <a:rPr lang="en-US" sz="800" dirty="0" err="1"/>
              <a:t>Cosco</a:t>
            </a:r>
            <a:r>
              <a:rPr lang="en-US" sz="800" dirty="0"/>
              <a:t>(</a:t>
            </a:r>
            <a:r>
              <a:rPr lang="en-US" sz="800" dirty="0" err="1"/>
              <a:t>devlepment</a:t>
            </a:r>
            <a:r>
              <a:rPr lang="en-US" sz="8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C13CC6-2D30-449D-8C7E-1D5720288E07}"/>
              </a:ext>
            </a:extLst>
          </p:cNvPr>
          <p:cNvSpPr txBox="1"/>
          <p:nvPr/>
        </p:nvSpPr>
        <p:spPr>
          <a:xfrm>
            <a:off x="68982" y="44665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AB8933-7A5E-47FB-B288-4EF7B187BF8D}"/>
              </a:ext>
            </a:extLst>
          </p:cNvPr>
          <p:cNvSpPr txBox="1"/>
          <p:nvPr/>
        </p:nvSpPr>
        <p:spPr>
          <a:xfrm>
            <a:off x="7825162" y="4020147"/>
            <a:ext cx="1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Debroah</a:t>
            </a:r>
            <a:r>
              <a:rPr lang="en-US" dirty="0"/>
              <a:t>(Mother)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DA0CBF-7A24-4761-B96F-1FF805B64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748" y="2522054"/>
            <a:ext cx="2803526" cy="159195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46C99D-0FDC-4736-B388-D1D6221C1D57}"/>
              </a:ext>
            </a:extLst>
          </p:cNvPr>
          <p:cNvCxnSpPr>
            <a:cxnSpLocks/>
          </p:cNvCxnSpPr>
          <p:nvPr/>
        </p:nvCxnSpPr>
        <p:spPr>
          <a:xfrm flipV="1">
            <a:off x="4574748" y="2074127"/>
            <a:ext cx="2684696" cy="27097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FCD9F6F-5BB6-42CC-AC04-95F9938F31AD}"/>
              </a:ext>
            </a:extLst>
          </p:cNvPr>
          <p:cNvSpPr/>
          <p:nvPr/>
        </p:nvSpPr>
        <p:spPr>
          <a:xfrm flipH="1">
            <a:off x="4483241" y="1589544"/>
            <a:ext cx="3289609" cy="3161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4C598A-92C7-4864-9798-D772FC82A4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56" y="2123034"/>
            <a:ext cx="876300" cy="8763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35D78EC-5857-4D26-80AF-11FDEFE1EEB5}"/>
              </a:ext>
            </a:extLst>
          </p:cNvPr>
          <p:cNvSpPr/>
          <p:nvPr/>
        </p:nvSpPr>
        <p:spPr>
          <a:xfrm>
            <a:off x="7418310" y="2999334"/>
            <a:ext cx="12218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ddr</a:t>
            </a:r>
            <a:r>
              <a:rPr lang="en-US" dirty="0"/>
              <a:t> </a:t>
            </a:r>
            <a:r>
              <a:rPr lang="en-US" dirty="0" err="1"/>
              <a:t>berline</a:t>
            </a:r>
            <a:endParaRPr lang="en-US" dirty="0"/>
          </a:p>
          <a:p>
            <a:r>
              <a:rPr lang="en-US" dirty="0"/>
              <a:t> wall kiss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31CFF5-EBA5-4764-B6F8-265F418A66F8}"/>
              </a:ext>
            </a:extLst>
          </p:cNvPr>
          <p:cNvSpPr/>
          <p:nvPr/>
        </p:nvSpPr>
        <p:spPr>
          <a:xfrm flipH="1">
            <a:off x="7326755" y="2070150"/>
            <a:ext cx="1177905" cy="14451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D89C748-364B-4F73-ACB6-0CC90C70B8DE}"/>
              </a:ext>
            </a:extLst>
          </p:cNvPr>
          <p:cNvCxnSpPr>
            <a:cxnSpLocks/>
          </p:cNvCxnSpPr>
          <p:nvPr/>
        </p:nvCxnSpPr>
        <p:spPr>
          <a:xfrm>
            <a:off x="7628360" y="2999334"/>
            <a:ext cx="920204" cy="51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E21A7E63-9B86-4C3E-A198-CDAAD53F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65" y="2173201"/>
            <a:ext cx="1084096" cy="10840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3333C11-0689-45B6-B81B-F32B14E26B5D}"/>
              </a:ext>
            </a:extLst>
          </p:cNvPr>
          <p:cNvSpPr txBox="1"/>
          <p:nvPr/>
        </p:nvSpPr>
        <p:spPr>
          <a:xfrm>
            <a:off x="1064506" y="25220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EBCE8D2-5B94-4DFA-8415-E8309ACE1F8A}"/>
              </a:ext>
            </a:extLst>
          </p:cNvPr>
          <p:cNvSpPr/>
          <p:nvPr/>
        </p:nvSpPr>
        <p:spPr>
          <a:xfrm>
            <a:off x="15977" y="2999334"/>
            <a:ext cx="1609277" cy="8162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75ED57-55B1-42B1-891B-77444A5751C1}"/>
              </a:ext>
            </a:extLst>
          </p:cNvPr>
          <p:cNvSpPr txBox="1"/>
          <p:nvPr/>
        </p:nvSpPr>
        <p:spPr>
          <a:xfrm>
            <a:off x="157313" y="3801108"/>
            <a:ext cx="19255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 HOMCE:NANA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ezra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parrents</a:t>
            </a:r>
            <a:r>
              <a:rPr lang="en-US" sz="800" strike="sngStrike" dirty="0"/>
              <a:t> )</a:t>
            </a:r>
            <a:r>
              <a:rPr lang="en-US" sz="800" dirty="0"/>
              <a:t> 2014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F40C54E-4791-4E04-95C8-D08A8C315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0087" y="4671909"/>
            <a:ext cx="2214324" cy="168590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CA4A6CF-D5CB-46F5-9ADA-7F917C3FC6B3}"/>
              </a:ext>
            </a:extLst>
          </p:cNvPr>
          <p:cNvSpPr/>
          <p:nvPr/>
        </p:nvSpPr>
        <p:spPr>
          <a:xfrm>
            <a:off x="4322496" y="4370550"/>
            <a:ext cx="21534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We will have a baby?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53678CA-C65E-471F-8E0C-5E20E7ECB69C}"/>
              </a:ext>
            </a:extLst>
          </p:cNvPr>
          <p:cNvCxnSpPr>
            <a:cxnSpLocks/>
          </p:cNvCxnSpPr>
          <p:nvPr/>
        </p:nvCxnSpPr>
        <p:spPr>
          <a:xfrm flipV="1">
            <a:off x="4795024" y="4444445"/>
            <a:ext cx="2833336" cy="17074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3677AD4-72EA-4CFC-9793-693BD922FF91}"/>
              </a:ext>
            </a:extLst>
          </p:cNvPr>
          <p:cNvSpPr/>
          <p:nvPr/>
        </p:nvSpPr>
        <p:spPr>
          <a:xfrm flipH="1">
            <a:off x="4382445" y="4427071"/>
            <a:ext cx="3289609" cy="20741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>
            <a:extLst>
              <a:ext uri="{FF2B5EF4-FFF2-40B4-BE49-F238E27FC236}">
                <a16:creationId xmlns:a16="http://schemas.microsoft.com/office/drawing/2014/main" id="{A242482F-F0F9-4B52-9268-F18B691270BC}"/>
              </a:ext>
            </a:extLst>
          </p:cNvPr>
          <p:cNvSpPr/>
          <p:nvPr/>
        </p:nvSpPr>
        <p:spPr>
          <a:xfrm>
            <a:off x="2331654" y="2373042"/>
            <a:ext cx="1224968" cy="169872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: Top Corners Rounded 52">
            <a:extLst>
              <a:ext uri="{FF2B5EF4-FFF2-40B4-BE49-F238E27FC236}">
                <a16:creationId xmlns:a16="http://schemas.microsoft.com/office/drawing/2014/main" id="{17C52895-2727-484A-A5AD-CB5C2B7E3A9E}"/>
              </a:ext>
            </a:extLst>
          </p:cNvPr>
          <p:cNvSpPr/>
          <p:nvPr/>
        </p:nvSpPr>
        <p:spPr>
          <a:xfrm>
            <a:off x="2651965" y="3509888"/>
            <a:ext cx="412595" cy="561879"/>
          </a:xfrm>
          <a:prstGeom prst="round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24B2D20-B6BB-41D2-A36D-D3B65C5509F9}"/>
              </a:ext>
            </a:extLst>
          </p:cNvPr>
          <p:cNvCxnSpPr>
            <a:cxnSpLocks/>
            <a:stCxn id="53" idx="3"/>
          </p:cNvCxnSpPr>
          <p:nvPr/>
        </p:nvCxnSpPr>
        <p:spPr>
          <a:xfrm flipH="1">
            <a:off x="2858262" y="3509888"/>
            <a:ext cx="1" cy="58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84A3C30-0915-440E-8B3E-8DBFC32547D2}"/>
              </a:ext>
            </a:extLst>
          </p:cNvPr>
          <p:cNvSpPr/>
          <p:nvPr/>
        </p:nvSpPr>
        <p:spPr>
          <a:xfrm flipH="1">
            <a:off x="1824950" y="2267803"/>
            <a:ext cx="2477410" cy="2060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7484976-5A77-4C89-9E14-77A1E89023F6}"/>
              </a:ext>
            </a:extLst>
          </p:cNvPr>
          <p:cNvSpPr/>
          <p:nvPr/>
        </p:nvSpPr>
        <p:spPr>
          <a:xfrm>
            <a:off x="8504660" y="4610099"/>
            <a:ext cx="918120" cy="866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B225DF0-C90F-48E6-AD38-8D54E58D4CC3}"/>
              </a:ext>
            </a:extLst>
          </p:cNvPr>
          <p:cNvSpPr/>
          <p:nvPr/>
        </p:nvSpPr>
        <p:spPr>
          <a:xfrm>
            <a:off x="8539417" y="5331044"/>
            <a:ext cx="918120" cy="866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AAA206-0BC2-40D9-8E6D-5039E00139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498" y="4650669"/>
            <a:ext cx="1793089" cy="1215097"/>
          </a:xfrm>
          <a:prstGeom prst="rect">
            <a:avLst/>
          </a:prstGeom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6D1A52AC-2A88-4E70-B93C-F19CFE1C880C}"/>
              </a:ext>
            </a:extLst>
          </p:cNvPr>
          <p:cNvSpPr/>
          <p:nvPr/>
        </p:nvSpPr>
        <p:spPr>
          <a:xfrm>
            <a:off x="10507798" y="4698034"/>
            <a:ext cx="918120" cy="866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4EB44EF-70C9-4776-9C85-4E04861B7226}"/>
              </a:ext>
            </a:extLst>
          </p:cNvPr>
          <p:cNvSpPr/>
          <p:nvPr/>
        </p:nvSpPr>
        <p:spPr>
          <a:xfrm>
            <a:off x="10542555" y="5418979"/>
            <a:ext cx="918120" cy="866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F5AC597-446D-409C-85D0-17150CC28619}"/>
              </a:ext>
            </a:extLst>
          </p:cNvPr>
          <p:cNvSpPr/>
          <p:nvPr/>
        </p:nvSpPr>
        <p:spPr>
          <a:xfrm>
            <a:off x="10791301" y="5138174"/>
            <a:ext cx="918120" cy="866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8B985AE-9E41-4D41-BDE8-4C24C3010590}"/>
              </a:ext>
            </a:extLst>
          </p:cNvPr>
          <p:cNvCxnSpPr/>
          <p:nvPr/>
        </p:nvCxnSpPr>
        <p:spPr>
          <a:xfrm flipV="1">
            <a:off x="2331654" y="4421409"/>
            <a:ext cx="1830484" cy="169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05AFC914-92E0-4C13-90F9-F3B9FDEB04E1}"/>
              </a:ext>
            </a:extLst>
          </p:cNvPr>
          <p:cNvSpPr/>
          <p:nvPr/>
        </p:nvSpPr>
        <p:spPr>
          <a:xfrm flipH="1">
            <a:off x="1824949" y="4408042"/>
            <a:ext cx="2212155" cy="20210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C0C8FE9-9D5B-462D-BC52-4F9AACB9F43F}"/>
              </a:ext>
            </a:extLst>
          </p:cNvPr>
          <p:cNvSpPr txBox="1"/>
          <p:nvPr/>
        </p:nvSpPr>
        <p:spPr>
          <a:xfrm>
            <a:off x="1739637" y="2283893"/>
            <a:ext cx="5120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micehalbcch</a:t>
            </a:r>
            <a:r>
              <a:rPr lang="en-US" sz="800" strike="sngStrike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72B2CB2-B67D-4DBD-B037-8C6B6AB6199F}"/>
              </a:ext>
            </a:extLst>
          </p:cNvPr>
          <p:cNvSpPr txBox="1"/>
          <p:nvPr/>
        </p:nvSpPr>
        <p:spPr>
          <a:xfrm>
            <a:off x="2064345" y="2280465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redhouse</a:t>
            </a:r>
            <a:r>
              <a:rPr lang="en-US" sz="800" strike="sngStrike" dirty="0"/>
              <a:t>)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ABB2210-2F31-4D51-A58B-8877F493AFE2}"/>
              </a:ext>
            </a:extLst>
          </p:cNvPr>
          <p:cNvCxnSpPr/>
          <p:nvPr/>
        </p:nvCxnSpPr>
        <p:spPr>
          <a:xfrm>
            <a:off x="1930089" y="4911196"/>
            <a:ext cx="2001946" cy="85304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C7B899EA-EB0F-4CB7-A1CC-FB446FB33500}"/>
              </a:ext>
            </a:extLst>
          </p:cNvPr>
          <p:cNvSpPr/>
          <p:nvPr/>
        </p:nvSpPr>
        <p:spPr>
          <a:xfrm>
            <a:off x="7797117" y="5175923"/>
            <a:ext cx="510434" cy="528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13CB31E-B690-4663-8A5F-D35CC8C8B7BA}"/>
              </a:ext>
            </a:extLst>
          </p:cNvPr>
          <p:cNvSpPr/>
          <p:nvPr/>
        </p:nvSpPr>
        <p:spPr>
          <a:xfrm>
            <a:off x="7736015" y="5674149"/>
            <a:ext cx="510434" cy="5280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FDB86-2830-4784-B178-F63BC5E6AB3D}"/>
              </a:ext>
            </a:extLst>
          </p:cNvPr>
          <p:cNvSpPr/>
          <p:nvPr/>
        </p:nvSpPr>
        <p:spPr>
          <a:xfrm>
            <a:off x="6263939" y="2889339"/>
            <a:ext cx="800677" cy="125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FF00"/>
                </a:solidFill>
              </a:rPr>
              <a:t>AMBER ALERT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B902DB9-AA7D-4860-A014-85ABBC38B834}"/>
              </a:ext>
            </a:extLst>
          </p:cNvPr>
          <p:cNvSpPr txBox="1"/>
          <p:nvPr/>
        </p:nvSpPr>
        <p:spPr>
          <a:xfrm>
            <a:off x="6231107" y="2727120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V1:FBI:KIDNAPPING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E531B7E-6524-4D81-A2C9-DF268133D9C3}"/>
              </a:ext>
            </a:extLst>
          </p:cNvPr>
          <p:cNvSpPr/>
          <p:nvPr/>
        </p:nvSpPr>
        <p:spPr>
          <a:xfrm>
            <a:off x="568062" y="1386123"/>
            <a:ext cx="808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Barack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E5C1102-798C-4D1B-AB5E-FB01C3023D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11" y="1761361"/>
            <a:ext cx="719433" cy="969125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6A0092B-80EF-4EEE-BD0B-9CB7F5D0D7BB}"/>
              </a:ext>
            </a:extLst>
          </p:cNvPr>
          <p:cNvSpPr txBox="1"/>
          <p:nvPr/>
        </p:nvSpPr>
        <p:spPr>
          <a:xfrm>
            <a:off x="5316" y="1435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7EFE4E-C023-4798-8D50-2A89AF7788CE}"/>
              </a:ext>
            </a:extLst>
          </p:cNvPr>
          <p:cNvSpPr txBox="1"/>
          <p:nvPr/>
        </p:nvSpPr>
        <p:spPr>
          <a:xfrm>
            <a:off x="1302907" y="1359070"/>
            <a:ext cx="476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41.nonPoliceCfg.CIVIL CODE.CPVA.§187.PREA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280A331-A5CD-4C86-BFDE-38BD029BE8EC}"/>
              </a:ext>
            </a:extLst>
          </p:cNvPr>
          <p:cNvSpPr/>
          <p:nvPr/>
        </p:nvSpPr>
        <p:spPr>
          <a:xfrm flipH="1">
            <a:off x="91688" y="1717308"/>
            <a:ext cx="1092389" cy="1117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: Top Corners Rounded 80">
            <a:extLst>
              <a:ext uri="{FF2B5EF4-FFF2-40B4-BE49-F238E27FC236}">
                <a16:creationId xmlns:a16="http://schemas.microsoft.com/office/drawing/2014/main" id="{B38B2EFA-B769-45B2-B1AF-1FEF3A8CFDBD}"/>
              </a:ext>
            </a:extLst>
          </p:cNvPr>
          <p:cNvSpPr/>
          <p:nvPr/>
        </p:nvSpPr>
        <p:spPr>
          <a:xfrm>
            <a:off x="14272" y="1363738"/>
            <a:ext cx="589077" cy="174264"/>
          </a:xfrm>
          <a:prstGeom prst="round2Same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JUDGES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29573A-E1EA-43AD-B8E6-2379C7D6179C}"/>
              </a:ext>
            </a:extLst>
          </p:cNvPr>
          <p:cNvSpPr txBox="1"/>
          <p:nvPr/>
        </p:nvSpPr>
        <p:spPr>
          <a:xfrm>
            <a:off x="4858296" y="1525258"/>
            <a:ext cx="18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Ibm.board</a:t>
            </a:r>
            <a:endParaRPr lang="en-US" strike="sngStrike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3F4B0AA-757A-4812-B706-A6719A6C19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098" y="1581713"/>
            <a:ext cx="602445" cy="337369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7D2EAC2-C2B0-41C2-AA31-150BB5DC97D9}"/>
              </a:ext>
            </a:extLst>
          </p:cNvPr>
          <p:cNvCxnSpPr/>
          <p:nvPr/>
        </p:nvCxnSpPr>
        <p:spPr>
          <a:xfrm flipV="1">
            <a:off x="4454665" y="1749245"/>
            <a:ext cx="2681971" cy="151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84495A3-297F-477F-ACF4-A3B946DA13FE}"/>
              </a:ext>
            </a:extLst>
          </p:cNvPr>
          <p:cNvSpPr/>
          <p:nvPr/>
        </p:nvSpPr>
        <p:spPr>
          <a:xfrm flipH="1">
            <a:off x="3717974" y="2275973"/>
            <a:ext cx="3082211" cy="20077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55792E6-6C92-480D-8A61-E26FBB677049}"/>
              </a:ext>
            </a:extLst>
          </p:cNvPr>
          <p:cNvCxnSpPr>
            <a:stCxn id="80" idx="3"/>
          </p:cNvCxnSpPr>
          <p:nvPr/>
        </p:nvCxnSpPr>
        <p:spPr>
          <a:xfrm flipV="1">
            <a:off x="91688" y="1804473"/>
            <a:ext cx="1314287" cy="471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CEEBAEAD-166A-4277-B931-1E63462D4BCC}"/>
              </a:ext>
            </a:extLst>
          </p:cNvPr>
          <p:cNvSpPr/>
          <p:nvPr/>
        </p:nvSpPr>
        <p:spPr>
          <a:xfrm>
            <a:off x="992344" y="1589544"/>
            <a:ext cx="652742" cy="506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DF3F79C2-45AD-4AD6-9504-5D5F8389D3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73" y="2023743"/>
            <a:ext cx="462548" cy="426967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66876F1-279C-45B6-95B5-008B4AA9E11F}"/>
              </a:ext>
            </a:extLst>
          </p:cNvPr>
          <p:cNvCxnSpPr>
            <a:endCxn id="8" idx="1"/>
          </p:cNvCxnSpPr>
          <p:nvPr/>
        </p:nvCxnSpPr>
        <p:spPr>
          <a:xfrm>
            <a:off x="1235758" y="1735873"/>
            <a:ext cx="524617" cy="18304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24E6B3DF-9073-4C45-945B-07E34B012118}"/>
              </a:ext>
            </a:extLst>
          </p:cNvPr>
          <p:cNvCxnSpPr/>
          <p:nvPr/>
        </p:nvCxnSpPr>
        <p:spPr>
          <a:xfrm flipV="1">
            <a:off x="2064345" y="2834639"/>
            <a:ext cx="1727070" cy="1074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07671EA-5375-4089-81AF-AA8F08504D39}"/>
              </a:ext>
            </a:extLst>
          </p:cNvPr>
          <p:cNvSpPr txBox="1"/>
          <p:nvPr/>
        </p:nvSpPr>
        <p:spPr>
          <a:xfrm>
            <a:off x="6297375" y="3087394"/>
            <a:ext cx="962069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FFFF00"/>
                </a:solidFill>
              </a:rPr>
              <a:t>V2:FBI:KDINANPING.nonpoicSexAbuse</a:t>
            </a:r>
          </a:p>
          <a:p>
            <a:r>
              <a:rPr lang="en-US" sz="800" dirty="0" err="1">
                <a:solidFill>
                  <a:srgbClr val="FFFF00"/>
                </a:solidFill>
              </a:rPr>
              <a:t>Russina</a:t>
            </a:r>
            <a:r>
              <a:rPr lang="en-US" sz="800" dirty="0">
                <a:solidFill>
                  <a:srgbClr val="FFFF00"/>
                </a:solidFill>
              </a:rPr>
              <a:t> </a:t>
            </a:r>
            <a:r>
              <a:rPr lang="en-US" sz="800" dirty="0" err="1">
                <a:solidFill>
                  <a:srgbClr val="FFFF00"/>
                </a:solidFill>
              </a:rPr>
              <a:t>alios-deglare-strasse</a:t>
            </a:r>
            <a:r>
              <a:rPr lang="en-US" sz="800" dirty="0">
                <a:solidFill>
                  <a:srgbClr val="FFFF00"/>
                </a:solidFill>
              </a:rPr>
              <a:t> </a:t>
            </a:r>
            <a:r>
              <a:rPr lang="en-US" sz="800" dirty="0" err="1">
                <a:solidFill>
                  <a:srgbClr val="FFFF00"/>
                </a:solidFill>
              </a:rPr>
              <a:t>upstari</a:t>
            </a:r>
            <a:endParaRPr lang="en-US" sz="800" dirty="0">
              <a:solidFill>
                <a:srgbClr val="FFFF00"/>
              </a:solidFill>
            </a:endParaRPr>
          </a:p>
          <a:p>
            <a:r>
              <a:rPr lang="en-US" sz="800" dirty="0">
                <a:solidFill>
                  <a:srgbClr val="FFFF00"/>
                </a:solidFill>
              </a:rPr>
              <a:t>Child taken</a:t>
            </a:r>
          </a:p>
          <a:p>
            <a:r>
              <a:rPr lang="en-US" sz="800" dirty="0">
                <a:solidFill>
                  <a:srgbClr val="FFFF00"/>
                </a:solidFill>
              </a:rPr>
              <a:t>2015 </a:t>
            </a:r>
            <a:r>
              <a:rPr lang="en-US" sz="800" dirty="0" err="1">
                <a:solidFill>
                  <a:srgbClr val="FFFF00"/>
                </a:solidFill>
              </a:rPr>
              <a:t>Decmbr</a:t>
            </a:r>
            <a:endParaRPr lang="en-US" sz="800" dirty="0">
              <a:solidFill>
                <a:srgbClr val="FFFF00"/>
              </a:solidFill>
            </a:endParaRP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BABE5F3-CB65-40F9-97B8-3694262D3BAA}"/>
              </a:ext>
            </a:extLst>
          </p:cNvPr>
          <p:cNvCxnSpPr/>
          <p:nvPr/>
        </p:nvCxnSpPr>
        <p:spPr>
          <a:xfrm>
            <a:off x="6016098" y="2942564"/>
            <a:ext cx="1218810" cy="10739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9FE53CA-FA7B-4BCC-A10B-B99438A5C3D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1420" y="2129560"/>
            <a:ext cx="809322" cy="91621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B20EA71-2E00-4B79-9C00-5BED03D3C3F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93981" y="2132109"/>
            <a:ext cx="737344" cy="913664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E8986E6-BBD6-4515-80D1-C7A3246AB21B}"/>
              </a:ext>
            </a:extLst>
          </p:cNvPr>
          <p:cNvCxnSpPr/>
          <p:nvPr/>
        </p:nvCxnSpPr>
        <p:spPr>
          <a:xfrm flipV="1">
            <a:off x="9401420" y="1699535"/>
            <a:ext cx="809322" cy="172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78022BC-BAE1-432A-AB61-BDFABEBC3B4D}"/>
              </a:ext>
            </a:extLst>
          </p:cNvPr>
          <p:cNvSpPr/>
          <p:nvPr/>
        </p:nvSpPr>
        <p:spPr>
          <a:xfrm>
            <a:off x="9404192" y="1997484"/>
            <a:ext cx="800677" cy="1255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rgbClr val="FFFF00"/>
                </a:solidFill>
              </a:rPr>
              <a:t>AMBER ALERT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B862A9-B737-4C6D-9958-03AEFC5C607A}"/>
              </a:ext>
            </a:extLst>
          </p:cNvPr>
          <p:cNvSpPr txBox="1"/>
          <p:nvPr/>
        </p:nvSpPr>
        <p:spPr>
          <a:xfrm>
            <a:off x="9404192" y="1827813"/>
            <a:ext cx="785529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!FBI:INT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D665D13-CC21-43FC-8F76-F69F5221A5FD}"/>
              </a:ext>
            </a:extLst>
          </p:cNvPr>
          <p:cNvCxnSpPr/>
          <p:nvPr/>
        </p:nvCxnSpPr>
        <p:spPr>
          <a:xfrm flipH="1" flipV="1">
            <a:off x="9331325" y="1804473"/>
            <a:ext cx="1176473" cy="1452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>
            <a:extLst>
              <a:ext uri="{FF2B5EF4-FFF2-40B4-BE49-F238E27FC236}">
                <a16:creationId xmlns:a16="http://schemas.microsoft.com/office/drawing/2014/main" id="{2632E232-5015-41D8-B2D0-E63794B39F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76258" y="3065497"/>
            <a:ext cx="1625766" cy="9802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5120D932-4828-4E8D-A34A-E1EC8B9FEF38}"/>
              </a:ext>
            </a:extLst>
          </p:cNvPr>
          <p:cNvSpPr/>
          <p:nvPr/>
        </p:nvSpPr>
        <p:spPr>
          <a:xfrm flipH="1">
            <a:off x="9311195" y="3560135"/>
            <a:ext cx="353793" cy="3025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8077DA2-35E3-43AF-90CB-9F0E94046D6F}"/>
              </a:ext>
            </a:extLst>
          </p:cNvPr>
          <p:cNvCxnSpPr/>
          <p:nvPr/>
        </p:nvCxnSpPr>
        <p:spPr>
          <a:xfrm flipH="1" flipV="1">
            <a:off x="9664988" y="3407456"/>
            <a:ext cx="877567" cy="4081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11BA9B87-248D-4E69-906B-10DAD8BD34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27186" y="3345989"/>
            <a:ext cx="740875" cy="476372"/>
          </a:xfrm>
          <a:prstGeom prst="rect">
            <a:avLst/>
          </a:prstGeom>
        </p:spPr>
      </p:pic>
      <p:sp>
        <p:nvSpPr>
          <p:cNvPr id="117" name="TextBox 116">
            <a:extLst>
              <a:ext uri="{FF2B5EF4-FFF2-40B4-BE49-F238E27FC236}">
                <a16:creationId xmlns:a16="http://schemas.microsoft.com/office/drawing/2014/main" id="{B79E368F-5881-4018-AA2E-9036CF994AEB}"/>
              </a:ext>
            </a:extLst>
          </p:cNvPr>
          <p:cNvSpPr txBox="1"/>
          <p:nvPr/>
        </p:nvSpPr>
        <p:spPr>
          <a:xfrm>
            <a:off x="10426915" y="388645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Stalin: </a:t>
            </a:r>
            <a:r>
              <a:rPr lang="en-US" sz="1000" strike="sngStrike" dirty="0" err="1"/>
              <a:t>phl</a:t>
            </a:r>
            <a:r>
              <a:rPr lang="en-US" sz="1000" strike="sngStrike" dirty="0"/>
              <a:t>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6A4361E5-B584-435B-8471-87A021B40C25}"/>
              </a:ext>
            </a:extLst>
          </p:cNvPr>
          <p:cNvSpPr txBox="1"/>
          <p:nvPr/>
        </p:nvSpPr>
        <p:spPr>
          <a:xfrm>
            <a:off x="10141327" y="2702075"/>
            <a:ext cx="2533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66 </a:t>
            </a:r>
            <a:r>
              <a:rPr lang="en-US" strike="sngStrike" dirty="0" err="1"/>
              <a:t>Alios</a:t>
            </a:r>
            <a:r>
              <a:rPr lang="en-US" strike="sngStrike" dirty="0"/>
              <a:t> </a:t>
            </a:r>
            <a:r>
              <a:rPr lang="en-US" strike="sngStrike" dirty="0" err="1"/>
              <a:t>Degstr</a:t>
            </a:r>
            <a:endParaRPr lang="en-US" strike="sngStrike" dirty="0"/>
          </a:p>
          <a:p>
            <a:r>
              <a:rPr lang="en-US" dirty="0"/>
              <a:t>1366 v2F:BI:KIDNAPPING</a:t>
            </a:r>
          </a:p>
          <a:p>
            <a:r>
              <a:rPr lang="en-US" strike="sngStrike" dirty="0"/>
              <a:t>666 </a:t>
            </a:r>
            <a:r>
              <a:rPr lang="en-US" dirty="0"/>
              <a:t>devil IPX.v2:FBI:</a:t>
            </a:r>
          </a:p>
          <a:p>
            <a:r>
              <a:rPr lang="en-US" dirty="0"/>
              <a:t>KIDNAPPING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B3939F2-7639-4842-9243-A64988E88A0F}"/>
              </a:ext>
            </a:extLst>
          </p:cNvPr>
          <p:cNvSpPr/>
          <p:nvPr/>
        </p:nvSpPr>
        <p:spPr>
          <a:xfrm>
            <a:off x="11162865" y="2889339"/>
            <a:ext cx="973503" cy="4936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75994AD-E557-4B29-B2B3-AE20201AE5E5}"/>
              </a:ext>
            </a:extLst>
          </p:cNvPr>
          <p:cNvSpPr txBox="1"/>
          <p:nvPr/>
        </p:nvSpPr>
        <p:spPr>
          <a:xfrm>
            <a:off x="11718792" y="2827148"/>
            <a:ext cx="3577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777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BA21DDE-6D80-49A7-A753-3708DC10A94A}"/>
              </a:ext>
            </a:extLst>
          </p:cNvPr>
          <p:cNvCxnSpPr>
            <a:endCxn id="119" idx="3"/>
          </p:cNvCxnSpPr>
          <p:nvPr/>
        </p:nvCxnSpPr>
        <p:spPr>
          <a:xfrm>
            <a:off x="11718792" y="2827148"/>
            <a:ext cx="417576" cy="309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8D701329-DF0D-4B6C-9069-FD74058CD625}"/>
              </a:ext>
            </a:extLst>
          </p:cNvPr>
          <p:cNvSpPr txBox="1"/>
          <p:nvPr/>
        </p:nvSpPr>
        <p:spPr>
          <a:xfrm>
            <a:off x="9722284" y="3915292"/>
            <a:ext cx="2649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WW2:nonPoiceArestXML</a:t>
            </a:r>
          </a:p>
          <a:p>
            <a:r>
              <a:rPr lang="en-US" dirty="0"/>
              <a:t>(PREA.G.VIRINA.§187.</a:t>
            </a:r>
            <a:r>
              <a:rPr lang="en-US" strike="sngStrike" dirty="0"/>
              <a:t>ibm</a:t>
            </a:r>
            <a:r>
              <a:rPr lang="en-US" dirty="0"/>
              <a:t>)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72D7A65-5115-4653-91F1-6E11D10F641B}"/>
              </a:ext>
            </a:extLst>
          </p:cNvPr>
          <p:cNvCxnSpPr/>
          <p:nvPr/>
        </p:nvCxnSpPr>
        <p:spPr>
          <a:xfrm>
            <a:off x="8962653" y="1706410"/>
            <a:ext cx="1460421" cy="111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CCBD0A7D-8073-4C35-BA96-F5405F5E381F}"/>
              </a:ext>
            </a:extLst>
          </p:cNvPr>
          <p:cNvSpPr/>
          <p:nvPr/>
        </p:nvSpPr>
        <p:spPr>
          <a:xfrm flipH="1">
            <a:off x="8483718" y="2121722"/>
            <a:ext cx="915053" cy="8504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9281BC1-055A-4A56-9C78-3F33BD7E3580}"/>
              </a:ext>
            </a:extLst>
          </p:cNvPr>
          <p:cNvSpPr/>
          <p:nvPr/>
        </p:nvSpPr>
        <p:spPr>
          <a:xfrm flipH="1">
            <a:off x="9428745" y="2062980"/>
            <a:ext cx="765132" cy="9982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5C78C4F-7D4A-4F50-9418-0886544B39DC}"/>
              </a:ext>
            </a:extLst>
          </p:cNvPr>
          <p:cNvCxnSpPr/>
          <p:nvPr/>
        </p:nvCxnSpPr>
        <p:spPr>
          <a:xfrm>
            <a:off x="8483718" y="1657115"/>
            <a:ext cx="1234725" cy="1822443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139BC404-3312-4C6D-A288-4D7F967E737D}"/>
              </a:ext>
            </a:extLst>
          </p:cNvPr>
          <p:cNvSpPr txBox="1"/>
          <p:nvPr/>
        </p:nvSpPr>
        <p:spPr>
          <a:xfrm>
            <a:off x="8017745" y="1510032"/>
            <a:ext cx="3166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V2:FBI:KIDNAPPGN </a:t>
            </a:r>
            <a:r>
              <a:rPr lang="en-US" sz="800" strike="sngStrike" dirty="0" err="1"/>
              <a:t>putin.gorhoche.satlin.marx</a:t>
            </a:r>
            <a:endParaRPr lang="en-US" sz="800" strike="sngStrike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F5C8A6D-B997-408B-9DEE-E01FCC0F0FB5}"/>
              </a:ext>
            </a:extLst>
          </p:cNvPr>
          <p:cNvSpPr txBox="1"/>
          <p:nvPr/>
        </p:nvSpPr>
        <p:spPr>
          <a:xfrm>
            <a:off x="8052334" y="1311884"/>
            <a:ext cx="2288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nonPoiceSexAbuse</a:t>
            </a:r>
            <a:endParaRPr lang="en-US" dirty="0"/>
          </a:p>
          <a:p>
            <a:endParaRPr lang="en-US" dirty="0"/>
          </a:p>
          <a:p>
            <a:r>
              <a:rPr lang="en-US" dirty="0"/>
              <a:t> FBI:INT:AMBER:ALERT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A06F9C7-3426-46F3-A28F-570B54BBB6E3}"/>
              </a:ext>
            </a:extLst>
          </p:cNvPr>
          <p:cNvSpPr/>
          <p:nvPr/>
        </p:nvSpPr>
        <p:spPr>
          <a:xfrm>
            <a:off x="10776564" y="1379773"/>
            <a:ext cx="1401164" cy="44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II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5A4A14F1-02C5-4624-B623-273823968A48}"/>
              </a:ext>
            </a:extLst>
          </p:cNvPr>
          <p:cNvSpPr txBox="1"/>
          <p:nvPr/>
        </p:nvSpPr>
        <p:spPr>
          <a:xfrm>
            <a:off x="11237381" y="1636083"/>
            <a:ext cx="7793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Damlierallee</a:t>
            </a:r>
            <a:endParaRPr lang="en-US" sz="900" strike="sngStrike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DB799A6-994B-4937-AD58-89147C6A43BE}"/>
              </a:ext>
            </a:extLst>
          </p:cNvPr>
          <p:cNvSpPr/>
          <p:nvPr/>
        </p:nvSpPr>
        <p:spPr>
          <a:xfrm flipH="1">
            <a:off x="178060" y="1359070"/>
            <a:ext cx="12100312" cy="54220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016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8A07FF-8EE4-4C44-82DA-1F38039496E5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94317-E9AF-42C5-8730-691C2CA477E9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7995DC-F9F2-4280-96C5-F4E21C10D28D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503010FA-F25D-479F-B46C-434B68FF9C27}"/>
              </a:ext>
            </a:extLst>
          </p:cNvPr>
          <p:cNvSpPr/>
          <p:nvPr/>
        </p:nvSpPr>
        <p:spPr>
          <a:xfrm>
            <a:off x="14272" y="1363738"/>
            <a:ext cx="589077" cy="174264"/>
          </a:xfrm>
          <a:prstGeom prst="round2Same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JUDGES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265158-CB03-4D95-8A16-95531E9165BA}"/>
              </a:ext>
            </a:extLst>
          </p:cNvPr>
          <p:cNvSpPr/>
          <p:nvPr/>
        </p:nvSpPr>
        <p:spPr>
          <a:xfrm>
            <a:off x="3059726" y="1991300"/>
            <a:ext cx="1401164" cy="448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II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C400A15-AF78-4FF2-9A09-30ACD00DE873}"/>
              </a:ext>
            </a:extLst>
          </p:cNvPr>
          <p:cNvSpPr/>
          <p:nvPr/>
        </p:nvSpPr>
        <p:spPr>
          <a:xfrm>
            <a:off x="1862060" y="1860463"/>
            <a:ext cx="1070517" cy="578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D974F0-F798-4E26-A068-31F340A7DCF6}"/>
              </a:ext>
            </a:extLst>
          </p:cNvPr>
          <p:cNvSpPr txBox="1"/>
          <p:nvPr/>
        </p:nvSpPr>
        <p:spPr>
          <a:xfrm>
            <a:off x="4709435" y="207000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Sequel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CD113E-FBD2-4E05-AB1E-521B39964203}"/>
              </a:ext>
            </a:extLst>
          </p:cNvPr>
          <p:cNvSpPr/>
          <p:nvPr/>
        </p:nvSpPr>
        <p:spPr>
          <a:xfrm>
            <a:off x="0" y="1925882"/>
            <a:ext cx="1682651" cy="5788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17A71-7984-4BEA-9072-268C6FAF4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213" y="4136849"/>
            <a:ext cx="3128487" cy="201625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261B4D-245D-4F97-B17C-66687BAB6D27}"/>
              </a:ext>
            </a:extLst>
          </p:cNvPr>
          <p:cNvCxnSpPr/>
          <p:nvPr/>
        </p:nvCxnSpPr>
        <p:spPr>
          <a:xfrm>
            <a:off x="603349" y="3824868"/>
            <a:ext cx="10848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7AD9259-095A-4303-AC52-1606FB9E0E5A}"/>
              </a:ext>
            </a:extLst>
          </p:cNvPr>
          <p:cNvSpPr/>
          <p:nvPr/>
        </p:nvSpPr>
        <p:spPr>
          <a:xfrm>
            <a:off x="9879980" y="3824868"/>
            <a:ext cx="2312020" cy="5464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B247F-EB49-47BA-9C32-473B1C96FC17}"/>
              </a:ext>
            </a:extLst>
          </p:cNvPr>
          <p:cNvSpPr txBox="1"/>
          <p:nvPr/>
        </p:nvSpPr>
        <p:spPr>
          <a:xfrm>
            <a:off x="10586304" y="4098072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Foster city Blvd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25108A-0C45-47A7-A164-8048B5006A74}"/>
              </a:ext>
            </a:extLst>
          </p:cNvPr>
          <p:cNvSpPr/>
          <p:nvPr/>
        </p:nvSpPr>
        <p:spPr>
          <a:xfrm>
            <a:off x="4839629" y="4022805"/>
            <a:ext cx="2127744" cy="5198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2DE486-F91A-4E38-8D8C-6EE7F426DDB3}"/>
              </a:ext>
            </a:extLst>
          </p:cNvPr>
          <p:cNvSpPr/>
          <p:nvPr/>
        </p:nvSpPr>
        <p:spPr>
          <a:xfrm>
            <a:off x="4839629" y="4590061"/>
            <a:ext cx="2129883" cy="1537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052D40-66D5-4D5F-BCAA-1C12C3A9250F}"/>
              </a:ext>
            </a:extLst>
          </p:cNvPr>
          <p:cNvSpPr txBox="1"/>
          <p:nvPr/>
        </p:nvSpPr>
        <p:spPr>
          <a:xfrm>
            <a:off x="5223525" y="4960312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1A9B7C-49BF-4F51-BA84-64C5EDDD5BA1}"/>
              </a:ext>
            </a:extLst>
          </p:cNvPr>
          <p:cNvSpPr/>
          <p:nvPr/>
        </p:nvSpPr>
        <p:spPr>
          <a:xfrm>
            <a:off x="9879980" y="4739268"/>
            <a:ext cx="2312020" cy="6802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1C3D35-63B6-4A3B-8E91-AB1614204450}"/>
              </a:ext>
            </a:extLst>
          </p:cNvPr>
          <p:cNvSpPr txBox="1"/>
          <p:nvPr/>
        </p:nvSpPr>
        <p:spPr>
          <a:xfrm>
            <a:off x="11474605" y="470580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777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09F0E7-E481-491F-88F2-4AADAC33F145}"/>
              </a:ext>
            </a:extLst>
          </p:cNvPr>
          <p:cNvSpPr txBox="1"/>
          <p:nvPr/>
        </p:nvSpPr>
        <p:spPr>
          <a:xfrm>
            <a:off x="4939990" y="5144978"/>
            <a:ext cx="4119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1366 </a:t>
            </a:r>
          </a:p>
          <a:p>
            <a:r>
              <a:rPr lang="en-US" strike="sngStrike" dirty="0"/>
              <a:t>66</a:t>
            </a:r>
          </a:p>
          <a:p>
            <a:r>
              <a:rPr lang="en-US" dirty="0"/>
              <a:t>IPX v2:FBI:KIDNAPPING.nonPocliSexAbuse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9D8D6A-5B12-44EB-ABA1-2F7CCA4E4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1796877"/>
            <a:ext cx="876300" cy="876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5B331E-AF81-44A6-8C9F-A6A7EA73B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852" y="1886205"/>
            <a:ext cx="545489" cy="77061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F930EA6-6B2E-4565-8FC4-21B1E00100D0}"/>
              </a:ext>
            </a:extLst>
          </p:cNvPr>
          <p:cNvCxnSpPr/>
          <p:nvPr/>
        </p:nvCxnSpPr>
        <p:spPr>
          <a:xfrm>
            <a:off x="9722198" y="1822619"/>
            <a:ext cx="1215483" cy="102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0C3CFD4-F2BE-43E3-9C83-194389ED8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8348" y="2788797"/>
            <a:ext cx="1004794" cy="6544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377509F-0E0A-4DC2-AE89-D7C5E6BAC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05" y="1791561"/>
            <a:ext cx="1681122" cy="94457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0A16EC8-645C-4C34-B987-84313F8271E6}"/>
              </a:ext>
            </a:extLst>
          </p:cNvPr>
          <p:cNvSpPr/>
          <p:nvPr/>
        </p:nvSpPr>
        <p:spPr>
          <a:xfrm flipH="1">
            <a:off x="9847553" y="1773585"/>
            <a:ext cx="661795" cy="9936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5D6DFDD2-6EE4-4F17-B89E-5AEA9200F104}"/>
              </a:ext>
            </a:extLst>
          </p:cNvPr>
          <p:cNvSpPr/>
          <p:nvPr/>
        </p:nvSpPr>
        <p:spPr>
          <a:xfrm>
            <a:off x="1812073" y="2673177"/>
            <a:ext cx="1070517" cy="578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41A1838-9137-4506-9223-860E6AC1CCA8}"/>
              </a:ext>
            </a:extLst>
          </p:cNvPr>
          <p:cNvSpPr txBox="1"/>
          <p:nvPr/>
        </p:nvSpPr>
        <p:spPr>
          <a:xfrm>
            <a:off x="4744146" y="2770324"/>
            <a:ext cx="80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Trilogy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B98F84C-1551-4C38-9C7F-C73869285BA2}"/>
              </a:ext>
            </a:extLst>
          </p:cNvPr>
          <p:cNvSpPr/>
          <p:nvPr/>
        </p:nvSpPr>
        <p:spPr>
          <a:xfrm>
            <a:off x="22011" y="2733516"/>
            <a:ext cx="1682651" cy="5788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F4E8012-35ED-4432-8E12-8BDEBE8D74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07" y="3344915"/>
            <a:ext cx="546682" cy="44349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CA5FC4-4458-4C71-ABDD-BB4EFAEC69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652" y="3244421"/>
            <a:ext cx="438797" cy="58807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0860C6-0115-48E6-BE52-4801F9DDF394}"/>
              </a:ext>
            </a:extLst>
          </p:cNvPr>
          <p:cNvCxnSpPr>
            <a:cxnSpLocks/>
          </p:cNvCxnSpPr>
          <p:nvPr/>
        </p:nvCxnSpPr>
        <p:spPr>
          <a:xfrm flipV="1">
            <a:off x="750980" y="3244421"/>
            <a:ext cx="1145041" cy="4648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EECA28B-4EBD-4D50-AF5D-28EABDB65B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7" y="3320726"/>
            <a:ext cx="619737" cy="54640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A4B84CB8-C3B0-4311-8181-C217AE9F973E}"/>
              </a:ext>
            </a:extLst>
          </p:cNvPr>
          <p:cNvSpPr txBox="1"/>
          <p:nvPr/>
        </p:nvSpPr>
        <p:spPr>
          <a:xfrm>
            <a:off x="7716644" y="2767196"/>
            <a:ext cx="2839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</a:t>
            </a:r>
          </a:p>
          <a:p>
            <a:r>
              <a:rPr lang="en-US" strike="sngStrike" dirty="0"/>
              <a:t>This is Steve</a:t>
            </a:r>
            <a:r>
              <a:rPr lang="en-US" dirty="0"/>
              <a:t>	</a:t>
            </a:r>
            <a:r>
              <a:rPr lang="en-US" strike="sngStrike" dirty="0"/>
              <a:t>I am </a:t>
            </a:r>
            <a:r>
              <a:rPr lang="en-US" strike="sngStrike" dirty="0" err="1"/>
              <a:t>phil</a:t>
            </a:r>
            <a:endParaRPr lang="en-US" strike="sngStrike" dirty="0"/>
          </a:p>
          <a:p>
            <a:r>
              <a:rPr lang="en-US" dirty="0"/>
              <a:t>1986 /7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D0126025-1A0D-4677-A852-34A419FCEC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805" y="2305323"/>
            <a:ext cx="203036" cy="50177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FAB0CF5-AA0C-48CF-B6F9-7A5DDA13FC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075" y="2474872"/>
            <a:ext cx="197273" cy="29644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3CA7384-12DE-40ED-AE3F-FA39956DCF22}"/>
              </a:ext>
            </a:extLst>
          </p:cNvPr>
          <p:cNvSpPr/>
          <p:nvPr/>
        </p:nvSpPr>
        <p:spPr>
          <a:xfrm>
            <a:off x="11062010" y="2305323"/>
            <a:ext cx="1107979" cy="6051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2EAD716-6516-4B3D-BF9C-B377B6E40CCC}"/>
              </a:ext>
            </a:extLst>
          </p:cNvPr>
          <p:cNvSpPr/>
          <p:nvPr/>
        </p:nvSpPr>
        <p:spPr>
          <a:xfrm>
            <a:off x="10784288" y="2317858"/>
            <a:ext cx="402034" cy="6406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LIVE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6EF20C-380D-4D07-89FF-150CD6E13446}"/>
              </a:ext>
            </a:extLst>
          </p:cNvPr>
          <p:cNvSpPr txBox="1"/>
          <p:nvPr/>
        </p:nvSpPr>
        <p:spPr>
          <a:xfrm>
            <a:off x="11193009" y="2446667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Kim Jun Un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643457-D8CE-4061-B9E8-1EC49573786F}"/>
              </a:ext>
            </a:extLst>
          </p:cNvPr>
          <p:cNvSpPr/>
          <p:nvPr/>
        </p:nvSpPr>
        <p:spPr>
          <a:xfrm flipH="1">
            <a:off x="10099688" y="2316223"/>
            <a:ext cx="462882" cy="4820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1A8885E-4BF9-436A-B66B-561124FD5BB8}"/>
              </a:ext>
            </a:extLst>
          </p:cNvPr>
          <p:cNvCxnSpPr/>
          <p:nvPr/>
        </p:nvCxnSpPr>
        <p:spPr>
          <a:xfrm flipV="1">
            <a:off x="9847553" y="1639229"/>
            <a:ext cx="661795" cy="1500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D51744B-CEC3-4324-A948-1603BA961916}"/>
              </a:ext>
            </a:extLst>
          </p:cNvPr>
          <p:cNvSpPr/>
          <p:nvPr/>
        </p:nvSpPr>
        <p:spPr>
          <a:xfrm>
            <a:off x="10833605" y="1742914"/>
            <a:ext cx="1358395" cy="264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A065E2A-5CF6-4235-A31D-399DB867D8B9}"/>
              </a:ext>
            </a:extLst>
          </p:cNvPr>
          <p:cNvSpPr/>
          <p:nvPr/>
        </p:nvSpPr>
        <p:spPr>
          <a:xfrm>
            <a:off x="10833604" y="1402816"/>
            <a:ext cx="1358396" cy="3236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340B6FE-1BC7-4641-9949-6A72F29D81F8}"/>
              </a:ext>
            </a:extLst>
          </p:cNvPr>
          <p:cNvCxnSpPr/>
          <p:nvPr/>
        </p:nvCxnSpPr>
        <p:spPr>
          <a:xfrm flipV="1">
            <a:off x="4744146" y="2070008"/>
            <a:ext cx="479379" cy="434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3A71EB5-9B5E-4FE9-8EF3-0D140B123F4B}"/>
              </a:ext>
            </a:extLst>
          </p:cNvPr>
          <p:cNvCxnSpPr/>
          <p:nvPr/>
        </p:nvCxnSpPr>
        <p:spPr>
          <a:xfrm flipV="1">
            <a:off x="4996054" y="2518048"/>
            <a:ext cx="409132" cy="734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572CAE4B-F422-4B79-86FF-3E594797BD8E}"/>
              </a:ext>
            </a:extLst>
          </p:cNvPr>
          <p:cNvSpPr/>
          <p:nvPr/>
        </p:nvSpPr>
        <p:spPr>
          <a:xfrm>
            <a:off x="7192537" y="2847001"/>
            <a:ext cx="381594" cy="2921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61BD75D-9050-4BA3-8407-85C4E9B0B3CD}"/>
              </a:ext>
            </a:extLst>
          </p:cNvPr>
          <p:cNvSpPr/>
          <p:nvPr/>
        </p:nvSpPr>
        <p:spPr>
          <a:xfrm>
            <a:off x="7225494" y="3133740"/>
            <a:ext cx="381594" cy="29212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7F66747E-0A96-4E64-AC3E-323C7C7C04C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318" y="2417871"/>
            <a:ext cx="1080470" cy="60506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7DAAAE-E476-4D82-887E-75C68DEE2F3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513" y="2085845"/>
            <a:ext cx="400215" cy="601416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F3BC46D-AA39-4C09-8046-0868DCCD8F81}"/>
              </a:ext>
            </a:extLst>
          </p:cNvPr>
          <p:cNvCxnSpPr/>
          <p:nvPr/>
        </p:nvCxnSpPr>
        <p:spPr>
          <a:xfrm>
            <a:off x="9605691" y="2015787"/>
            <a:ext cx="910344" cy="86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BD65D00-A0CB-4E90-8457-24E307D2222B}"/>
              </a:ext>
            </a:extLst>
          </p:cNvPr>
          <p:cNvSpPr/>
          <p:nvPr/>
        </p:nvSpPr>
        <p:spPr>
          <a:xfrm flipH="1">
            <a:off x="9764232" y="2071002"/>
            <a:ext cx="501307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D640D0-EA06-4162-B871-7B7C6AD33465}"/>
              </a:ext>
            </a:extLst>
          </p:cNvPr>
          <p:cNvSpPr/>
          <p:nvPr/>
        </p:nvSpPr>
        <p:spPr>
          <a:xfrm flipH="1">
            <a:off x="9783279" y="2358044"/>
            <a:ext cx="803024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7EAB8B0-2616-408E-9ACF-ADDC844FD746}"/>
              </a:ext>
            </a:extLst>
          </p:cNvPr>
          <p:cNvSpPr/>
          <p:nvPr/>
        </p:nvSpPr>
        <p:spPr>
          <a:xfrm flipH="1">
            <a:off x="10762132" y="2316476"/>
            <a:ext cx="1514702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236A95-8B96-40E6-9116-B68F61AB5921}"/>
              </a:ext>
            </a:extLst>
          </p:cNvPr>
          <p:cNvCxnSpPr/>
          <p:nvPr/>
        </p:nvCxnSpPr>
        <p:spPr>
          <a:xfrm flipV="1">
            <a:off x="9605691" y="1791561"/>
            <a:ext cx="975926" cy="1692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D09BEF8-5094-46A0-B0E1-F7BF38B26D06}"/>
              </a:ext>
            </a:extLst>
          </p:cNvPr>
          <p:cNvCxnSpPr/>
          <p:nvPr/>
        </p:nvCxnSpPr>
        <p:spPr>
          <a:xfrm>
            <a:off x="9331323" y="2196790"/>
            <a:ext cx="327627" cy="518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F3A62D5-8E84-465C-B12B-602F03FBDEDB}"/>
              </a:ext>
            </a:extLst>
          </p:cNvPr>
          <p:cNvSpPr/>
          <p:nvPr/>
        </p:nvSpPr>
        <p:spPr>
          <a:xfrm flipH="1">
            <a:off x="4679944" y="1882792"/>
            <a:ext cx="906539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6C30F16-CF20-4D48-931E-3F26A9EA4C98}"/>
              </a:ext>
            </a:extLst>
          </p:cNvPr>
          <p:cNvSpPr/>
          <p:nvPr/>
        </p:nvSpPr>
        <p:spPr>
          <a:xfrm flipH="1">
            <a:off x="4629296" y="2737484"/>
            <a:ext cx="906539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D7C130-72E1-4398-97EF-CF64ABAFB8CF}"/>
              </a:ext>
            </a:extLst>
          </p:cNvPr>
          <p:cNvSpPr txBox="1"/>
          <p:nvPr/>
        </p:nvSpPr>
        <p:spPr>
          <a:xfrm>
            <a:off x="4717646" y="2770876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V2.St. </a:t>
            </a:r>
          </a:p>
          <a:p>
            <a:r>
              <a:rPr lang="en-US" dirty="0"/>
              <a:t>Rita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208AB51-A7D2-46B5-849A-2782B7A2B408}"/>
              </a:ext>
            </a:extLst>
          </p:cNvPr>
          <p:cNvCxnSpPr/>
          <p:nvPr/>
        </p:nvCxnSpPr>
        <p:spPr>
          <a:xfrm>
            <a:off x="11296185" y="2499051"/>
            <a:ext cx="873804" cy="188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2F5897DB-B212-4F6D-8ACE-7B6545FFE0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276" y="2398790"/>
            <a:ext cx="438797" cy="438797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9EAD5B2-1360-44BD-9E0A-A3563AE95BC5}"/>
              </a:ext>
            </a:extLst>
          </p:cNvPr>
          <p:cNvCxnSpPr/>
          <p:nvPr/>
        </p:nvCxnSpPr>
        <p:spPr>
          <a:xfrm flipH="1" flipV="1">
            <a:off x="9973620" y="2287383"/>
            <a:ext cx="788512" cy="68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5D82F3BD-52F3-4436-99F6-442BE3677F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701" y="1469383"/>
            <a:ext cx="876300" cy="8763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6B6BBC8-6139-458D-A49F-69C6709AF4A7}"/>
              </a:ext>
            </a:extLst>
          </p:cNvPr>
          <p:cNvCxnSpPr/>
          <p:nvPr/>
        </p:nvCxnSpPr>
        <p:spPr>
          <a:xfrm flipH="1" flipV="1">
            <a:off x="10126020" y="2439783"/>
            <a:ext cx="788512" cy="68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4411AEC2-F4A9-4FA3-8C66-73D4B0429E25}"/>
              </a:ext>
            </a:extLst>
          </p:cNvPr>
          <p:cNvSpPr/>
          <p:nvPr/>
        </p:nvSpPr>
        <p:spPr>
          <a:xfrm flipH="1">
            <a:off x="9890866" y="2342993"/>
            <a:ext cx="803024" cy="61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957A152-983C-4924-BF05-D09904F8B9E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92503" y="1531904"/>
            <a:ext cx="686919" cy="686919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C5B8DEDD-C96F-4A3A-8FE8-0AC35C50632A}"/>
              </a:ext>
            </a:extLst>
          </p:cNvPr>
          <p:cNvSpPr/>
          <p:nvPr/>
        </p:nvSpPr>
        <p:spPr>
          <a:xfrm flipH="1">
            <a:off x="9810045" y="1447400"/>
            <a:ext cx="853467" cy="8743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04786EA-B1C2-4223-986D-3BEDB4DE88E3}"/>
              </a:ext>
            </a:extLst>
          </p:cNvPr>
          <p:cNvCxnSpPr/>
          <p:nvPr/>
        </p:nvCxnSpPr>
        <p:spPr>
          <a:xfrm flipV="1">
            <a:off x="9973620" y="1518151"/>
            <a:ext cx="535728" cy="670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57F9A7-619A-4D63-A29F-9063A5C1DE38}"/>
              </a:ext>
            </a:extLst>
          </p:cNvPr>
          <p:cNvCxnSpPr>
            <a:cxnSpLocks/>
          </p:cNvCxnSpPr>
          <p:nvPr/>
        </p:nvCxnSpPr>
        <p:spPr>
          <a:xfrm>
            <a:off x="8863886" y="1516600"/>
            <a:ext cx="110517" cy="2035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9E67775D-2B0E-47D2-8B97-EF97C28DE50E}"/>
              </a:ext>
            </a:extLst>
          </p:cNvPr>
          <p:cNvSpPr/>
          <p:nvPr/>
        </p:nvSpPr>
        <p:spPr>
          <a:xfrm>
            <a:off x="9057154" y="3312393"/>
            <a:ext cx="2839239" cy="4226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AUSCHITZ:EVIDNCE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4FEC037-58FA-4A5D-B274-25A628844E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" y="4068314"/>
            <a:ext cx="1510624" cy="142176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08451A97-303C-4C14-9A31-9D938751615B}"/>
              </a:ext>
            </a:extLst>
          </p:cNvPr>
          <p:cNvSpPr txBox="1"/>
          <p:nvPr/>
        </p:nvSpPr>
        <p:spPr>
          <a:xfrm>
            <a:off x="750980" y="57335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84F90-77C8-45FC-8F78-E5787581F62D}"/>
              </a:ext>
            </a:extLst>
          </p:cNvPr>
          <p:cNvSpPr txBox="1"/>
          <p:nvPr/>
        </p:nvSpPr>
        <p:spPr>
          <a:xfrm>
            <a:off x="7226842" y="4459238"/>
            <a:ext cx="2746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§422.6 Hate Crime</a:t>
            </a:r>
          </a:p>
          <a:p>
            <a:r>
              <a:rPr lang="en-US" dirty="0"/>
              <a:t>WW1,WW2, WAR IN JAPN</a:t>
            </a:r>
          </a:p>
          <a:p>
            <a:r>
              <a:rPr lang="en-US" dirty="0"/>
              <a:t>N/E/W/S CHECKPIN CHALIE</a:t>
            </a:r>
          </a:p>
          <a:p>
            <a:r>
              <a:rPr lang="en-US" dirty="0"/>
              <a:t>000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AB92921-9E6F-4669-B1D6-3B239DA06DF4}"/>
              </a:ext>
            </a:extLst>
          </p:cNvPr>
          <p:cNvCxnSpPr/>
          <p:nvPr/>
        </p:nvCxnSpPr>
        <p:spPr>
          <a:xfrm flipH="1" flipV="1">
            <a:off x="6445405" y="5419493"/>
            <a:ext cx="807642" cy="3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3C673F4-BCD7-4781-B14E-BA72D0E9BD03}"/>
              </a:ext>
            </a:extLst>
          </p:cNvPr>
          <p:cNvSpPr/>
          <p:nvPr/>
        </p:nvSpPr>
        <p:spPr>
          <a:xfrm flipH="1">
            <a:off x="7253046" y="4519664"/>
            <a:ext cx="2556998" cy="1139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FC0BE91-C2C4-4F99-9441-6BFD1890C353}"/>
              </a:ext>
            </a:extLst>
          </p:cNvPr>
          <p:cNvSpPr txBox="1"/>
          <p:nvPr/>
        </p:nvSpPr>
        <p:spPr>
          <a:xfrm>
            <a:off x="7517351" y="4791894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V2:FBI:KIDNPPING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A2B6209-FFF8-4868-881E-2C6AA1F50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949" y="3915594"/>
            <a:ext cx="876300" cy="87630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F8407F5-CA0C-4FB4-89CB-DC4FF1AF8C9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52486" y="6109145"/>
            <a:ext cx="599603" cy="333911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8AB7295-D621-4110-A586-6F8A51B156E8}"/>
              </a:ext>
            </a:extLst>
          </p:cNvPr>
          <p:cNvCxnSpPr/>
          <p:nvPr/>
        </p:nvCxnSpPr>
        <p:spPr>
          <a:xfrm flipV="1">
            <a:off x="7861610" y="6127220"/>
            <a:ext cx="903249" cy="3158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3AA05D0-1AD2-4DCF-9DC3-E94B3AD9EE9B}"/>
              </a:ext>
            </a:extLst>
          </p:cNvPr>
          <p:cNvSpPr/>
          <p:nvPr/>
        </p:nvSpPr>
        <p:spPr>
          <a:xfrm flipH="1">
            <a:off x="8062904" y="6068308"/>
            <a:ext cx="599603" cy="5050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76E4CDE-5248-471F-ACBE-DADA896BA83F}"/>
              </a:ext>
            </a:extLst>
          </p:cNvPr>
          <p:cNvSpPr txBox="1"/>
          <p:nvPr/>
        </p:nvSpPr>
        <p:spPr>
          <a:xfrm>
            <a:off x="7766457" y="6130079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Keep-alive.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6495ABB-D3AC-492A-B9FA-167938C31BE5}"/>
              </a:ext>
            </a:extLst>
          </p:cNvPr>
          <p:cNvSpPr/>
          <p:nvPr/>
        </p:nvSpPr>
        <p:spPr>
          <a:xfrm flipH="1">
            <a:off x="181671" y="3826564"/>
            <a:ext cx="12027223" cy="29746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7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A64C5D-85D1-459A-9959-478DED982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640" y="3895783"/>
            <a:ext cx="3588696" cy="2304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81E2F4-1F8A-4CFE-842C-6DF333A04F90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1618E9C-44E0-4284-8AF1-ECC6E1CC0BA4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A7FA7-2B9B-4797-9064-11847F99F33B}"/>
              </a:ext>
            </a:extLst>
          </p:cNvPr>
          <p:cNvSpPr/>
          <p:nvPr/>
        </p:nvSpPr>
        <p:spPr>
          <a:xfrm>
            <a:off x="0" y="1124910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D6F78E-2FA5-4317-AB69-65C3C498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436" y="3929231"/>
            <a:ext cx="2304762" cy="223809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A5C825-AEF0-4BD0-9D17-9612B8F01744}"/>
              </a:ext>
            </a:extLst>
          </p:cNvPr>
          <p:cNvSpPr/>
          <p:nvPr/>
        </p:nvSpPr>
        <p:spPr>
          <a:xfrm>
            <a:off x="167269" y="4081269"/>
            <a:ext cx="1845477" cy="363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B9D6C-C941-495B-A8AE-E43120D3AD2E}"/>
              </a:ext>
            </a:extLst>
          </p:cNvPr>
          <p:cNvSpPr txBox="1"/>
          <p:nvPr/>
        </p:nvSpPr>
        <p:spPr>
          <a:xfrm>
            <a:off x="167269" y="3629625"/>
            <a:ext cx="40590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D9AE5C-09AC-4BD5-B425-A4AE2B3C8C6D}"/>
              </a:ext>
            </a:extLst>
          </p:cNvPr>
          <p:cNvSpPr txBox="1"/>
          <p:nvPr/>
        </p:nvSpPr>
        <p:spPr>
          <a:xfrm>
            <a:off x="3135719" y="6627168"/>
            <a:ext cx="343235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Walked over grave </a:t>
            </a:r>
            <a:r>
              <a:rPr lang="en-US" sz="900" strike="sngStrike" dirty="0" err="1"/>
              <a:t>auschwot</a:t>
            </a:r>
            <a:r>
              <a:rPr lang="en-US" sz="900" strike="sngStrike" dirty="0"/>
              <a:t> wit </a:t>
            </a:r>
            <a:r>
              <a:rPr lang="en-US" sz="900" strike="sngStrike" dirty="0" err="1"/>
              <a:t>hboots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damiler</a:t>
            </a:r>
            <a:r>
              <a:rPr lang="en-US" sz="900" strike="sngStrike" dirty="0"/>
              <a:t> truck </a:t>
            </a:r>
            <a:r>
              <a:rPr lang="en-US" sz="900" strike="sngStrike" dirty="0" err="1"/>
              <a:t>factoyr</a:t>
            </a:r>
            <a:r>
              <a:rPr lang="en-US" sz="900" strike="sngStrike" dirty="0"/>
              <a:t> worker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3B2B-AAE8-4C93-B9E0-99AC38ECCEAD}"/>
              </a:ext>
            </a:extLst>
          </p:cNvPr>
          <p:cNvCxnSpPr/>
          <p:nvPr/>
        </p:nvCxnSpPr>
        <p:spPr>
          <a:xfrm>
            <a:off x="713679" y="6534537"/>
            <a:ext cx="10470995" cy="14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6595BA5-77E8-4D41-BDDA-EE912CBBFBE6}"/>
              </a:ext>
            </a:extLst>
          </p:cNvPr>
          <p:cNvCxnSpPr>
            <a:cxnSpLocks/>
          </p:cNvCxnSpPr>
          <p:nvPr/>
        </p:nvCxnSpPr>
        <p:spPr>
          <a:xfrm flipV="1">
            <a:off x="5638656" y="4317484"/>
            <a:ext cx="2731606" cy="24798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C736548-177B-4C88-A032-31B32982CE81}"/>
              </a:ext>
            </a:extLst>
          </p:cNvPr>
          <p:cNvCxnSpPr/>
          <p:nvPr/>
        </p:nvCxnSpPr>
        <p:spPr>
          <a:xfrm flipV="1">
            <a:off x="5774336" y="3929231"/>
            <a:ext cx="793733" cy="776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C5C84DA2-9567-4716-8DA3-F7B4DE31D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507" y="3826524"/>
            <a:ext cx="1981200" cy="22479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6B539EF-D53F-4F37-B713-C95EE6705170}"/>
              </a:ext>
            </a:extLst>
          </p:cNvPr>
          <p:cNvCxnSpPr/>
          <p:nvPr/>
        </p:nvCxnSpPr>
        <p:spPr>
          <a:xfrm flipV="1">
            <a:off x="6088567" y="3629625"/>
            <a:ext cx="1159726" cy="27599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9536BFC-238D-4A96-9FAD-51CB94FC5176}"/>
              </a:ext>
            </a:extLst>
          </p:cNvPr>
          <p:cNvCxnSpPr/>
          <p:nvPr/>
        </p:nvCxnSpPr>
        <p:spPr>
          <a:xfrm flipH="1" flipV="1">
            <a:off x="7792707" y="4081269"/>
            <a:ext cx="1155110" cy="2308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055DF1F-8595-4A30-82E2-EF99C2EB4096}"/>
              </a:ext>
            </a:extLst>
          </p:cNvPr>
          <p:cNvSpPr/>
          <p:nvPr/>
        </p:nvSpPr>
        <p:spPr>
          <a:xfrm>
            <a:off x="5749707" y="3914001"/>
            <a:ext cx="1981200" cy="2522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B035C70-0AF2-4827-8345-0BA2E1FBA15D}"/>
              </a:ext>
            </a:extLst>
          </p:cNvPr>
          <p:cNvSpPr/>
          <p:nvPr/>
        </p:nvSpPr>
        <p:spPr>
          <a:xfrm>
            <a:off x="2046834" y="3866582"/>
            <a:ext cx="3665702" cy="2522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F54447B-635F-4B3D-B5F2-C9BB528FF20B}"/>
              </a:ext>
            </a:extLst>
          </p:cNvPr>
          <p:cNvSpPr/>
          <p:nvPr/>
        </p:nvSpPr>
        <p:spPr>
          <a:xfrm>
            <a:off x="7755536" y="3866582"/>
            <a:ext cx="2476980" cy="2522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497755-D7F1-488F-B763-096D0983AF20}"/>
              </a:ext>
            </a:extLst>
          </p:cNvPr>
          <p:cNvSpPr/>
          <p:nvPr/>
        </p:nvSpPr>
        <p:spPr>
          <a:xfrm>
            <a:off x="6086842" y="3906641"/>
            <a:ext cx="2213108" cy="9032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711FE9-425D-4925-AA1D-AB485ED825DF}"/>
              </a:ext>
            </a:extLst>
          </p:cNvPr>
          <p:cNvCxnSpPr>
            <a:cxnSpLocks/>
          </p:cNvCxnSpPr>
          <p:nvPr/>
        </p:nvCxnSpPr>
        <p:spPr>
          <a:xfrm flipV="1">
            <a:off x="5873307" y="4081269"/>
            <a:ext cx="3004198" cy="903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821981F-4F43-47C0-A547-C5A7E2131D51}"/>
              </a:ext>
            </a:extLst>
          </p:cNvPr>
          <p:cNvSpPr txBox="1"/>
          <p:nvPr/>
        </p:nvSpPr>
        <p:spPr>
          <a:xfrm rot="20662738">
            <a:off x="5291222" y="3911967"/>
            <a:ext cx="4843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$4B CPVA FBI:WMD WAR IN AFGANSATAIN</a:t>
            </a:r>
          </a:p>
          <a:p>
            <a:r>
              <a:rPr lang="en-US" dirty="0" err="1"/>
              <a:t>nonoliceTRX</a:t>
            </a:r>
            <a:r>
              <a:rPr lang="en-US" dirty="0"/>
              <a:t>(INT) 0.0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AF8772-EEBC-420C-A953-D7A08CE48EBE}"/>
              </a:ext>
            </a:extLst>
          </p:cNvPr>
          <p:cNvSpPr txBox="1"/>
          <p:nvPr/>
        </p:nvSpPr>
        <p:spPr>
          <a:xfrm>
            <a:off x="6191420" y="4916594"/>
            <a:ext cx="124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CIVIL CODE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7FD5757-DE50-4DAD-A3AB-9AB3FC48F0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11" y="1438311"/>
            <a:ext cx="1644814" cy="1644814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16A8D70-656C-4E5E-8839-53FEBF5075C9}"/>
              </a:ext>
            </a:extLst>
          </p:cNvPr>
          <p:cNvCxnSpPr/>
          <p:nvPr/>
        </p:nvCxnSpPr>
        <p:spPr>
          <a:xfrm flipV="1">
            <a:off x="8299950" y="4705737"/>
            <a:ext cx="1200890" cy="1282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9F773F-764C-44D5-B2C6-96EAD177019E}"/>
              </a:ext>
            </a:extLst>
          </p:cNvPr>
          <p:cNvCxnSpPr/>
          <p:nvPr/>
        </p:nvCxnSpPr>
        <p:spPr>
          <a:xfrm flipV="1">
            <a:off x="8684493" y="4009334"/>
            <a:ext cx="1200890" cy="1282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E7625A4-0835-4A81-86F8-3D02053A7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7778" y="4899731"/>
            <a:ext cx="1606965" cy="1326731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CBB7CBD-AE37-42CD-A801-E24DD57F7DAA}"/>
              </a:ext>
            </a:extLst>
          </p:cNvPr>
          <p:cNvCxnSpPr>
            <a:stCxn id="29" idx="2"/>
          </p:cNvCxnSpPr>
          <p:nvPr/>
        </p:nvCxnSpPr>
        <p:spPr>
          <a:xfrm flipV="1">
            <a:off x="6740307" y="5285926"/>
            <a:ext cx="2325635" cy="115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E9DD215-B2E7-4816-9BD8-D827594A1A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048" y="4681200"/>
            <a:ext cx="1704975" cy="1600200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318051C-D24A-4EF6-BE92-4A00133D6C3F}"/>
              </a:ext>
            </a:extLst>
          </p:cNvPr>
          <p:cNvCxnSpPr/>
          <p:nvPr/>
        </p:nvCxnSpPr>
        <p:spPr>
          <a:xfrm flipV="1">
            <a:off x="1003736" y="4530811"/>
            <a:ext cx="7842011" cy="819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9D12C6E-2232-4F6A-89AA-1F8884D9C220}"/>
              </a:ext>
            </a:extLst>
          </p:cNvPr>
          <p:cNvSpPr txBox="1"/>
          <p:nvPr/>
        </p:nvSpPr>
        <p:spPr>
          <a:xfrm>
            <a:off x="4196851" y="3584369"/>
            <a:ext cx="358386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HOMCIE:AUSLANEDER:HOMCE:BILL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DCC3D4-44BC-4F5F-BB7A-32F472DDF812}"/>
              </a:ext>
            </a:extLst>
          </p:cNvPr>
          <p:cNvSpPr/>
          <p:nvPr/>
        </p:nvSpPr>
        <p:spPr>
          <a:xfrm>
            <a:off x="958301" y="4695590"/>
            <a:ext cx="1865943" cy="1640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AEC5CC-6C56-44A1-9A43-20A9CE38EF6F}"/>
              </a:ext>
            </a:extLst>
          </p:cNvPr>
          <p:cNvSpPr/>
          <p:nvPr/>
        </p:nvSpPr>
        <p:spPr>
          <a:xfrm>
            <a:off x="4132293" y="4727800"/>
            <a:ext cx="1865943" cy="1640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FF2583-03CF-447C-A87B-AC12E3C1F54E}"/>
              </a:ext>
            </a:extLst>
          </p:cNvPr>
          <p:cNvSpPr txBox="1"/>
          <p:nvPr/>
        </p:nvSpPr>
        <p:spPr>
          <a:xfrm>
            <a:off x="4224573" y="5362811"/>
            <a:ext cx="163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JFK(BERLIN)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89DB863-530F-48D0-806E-E1BED89B3B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58" y="1666569"/>
            <a:ext cx="2553202" cy="190862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19B2973-657A-4FF0-A6EA-47E447AB4F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3035" y="2107493"/>
            <a:ext cx="1104325" cy="116428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B4424BC2-EAB9-465F-9ED6-762A74E424BA}"/>
              </a:ext>
            </a:extLst>
          </p:cNvPr>
          <p:cNvSpPr/>
          <p:nvPr/>
        </p:nvSpPr>
        <p:spPr>
          <a:xfrm>
            <a:off x="2779023" y="1982188"/>
            <a:ext cx="1644815" cy="13759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11EDF1A-B621-43FD-989D-A979FAE5B80D}"/>
              </a:ext>
            </a:extLst>
          </p:cNvPr>
          <p:cNvCxnSpPr/>
          <p:nvPr/>
        </p:nvCxnSpPr>
        <p:spPr>
          <a:xfrm flipV="1">
            <a:off x="958301" y="4444744"/>
            <a:ext cx="2177418" cy="128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4E432C9-3ED8-4E9D-B280-3988B3B68CAF}"/>
              </a:ext>
            </a:extLst>
          </p:cNvPr>
          <p:cNvSpPr txBox="1"/>
          <p:nvPr/>
        </p:nvSpPr>
        <p:spPr>
          <a:xfrm>
            <a:off x="6016084" y="2208034"/>
            <a:ext cx="3710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LEVEL: </a:t>
            </a:r>
            <a:r>
              <a:rPr lang="en-US" dirty="0"/>
              <a:t>DEA(</a:t>
            </a:r>
            <a:r>
              <a:rPr lang="en-US" sz="1050" strike="sngStrike" dirty="0" err="1"/>
              <a:t>Herion</a:t>
            </a:r>
            <a:r>
              <a:rPr lang="en-US" dirty="0"/>
              <a:t>, WAR IN AFGANSTIN)</a:t>
            </a:r>
          </a:p>
          <a:p>
            <a:r>
              <a:rPr lang="en-US" dirty="0"/>
              <a:t>$4B </a:t>
            </a:r>
            <a:r>
              <a:rPr lang="en-US" dirty="0" err="1"/>
              <a:t>Montoring</a:t>
            </a:r>
            <a:r>
              <a:rPr lang="en-US" dirty="0"/>
              <a:t>-as-Service™ §Theft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3B3011B5-9BEE-4E99-B1DF-E532E5E509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8430" y="2884501"/>
            <a:ext cx="2707170" cy="35842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CDD7CA31-5A50-492E-AC2C-D137E23E9564}"/>
              </a:ext>
            </a:extLst>
          </p:cNvPr>
          <p:cNvSpPr/>
          <p:nvPr/>
        </p:nvSpPr>
        <p:spPr>
          <a:xfrm>
            <a:off x="6592293" y="2803649"/>
            <a:ext cx="2707170" cy="427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C7DDF49-AD0E-42A5-9474-A24878795A5E}"/>
              </a:ext>
            </a:extLst>
          </p:cNvPr>
          <p:cNvSpPr txBox="1"/>
          <p:nvPr/>
        </p:nvSpPr>
        <p:spPr>
          <a:xfrm>
            <a:off x="7506297" y="2821222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42AB6CB-D3B6-45DD-ACD4-A932B93CBC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687" y="2796872"/>
            <a:ext cx="702719" cy="482309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F9970A0-21FE-43F4-8C7E-5FC698E38817}"/>
              </a:ext>
            </a:extLst>
          </p:cNvPr>
          <p:cNvSpPr/>
          <p:nvPr/>
        </p:nvSpPr>
        <p:spPr>
          <a:xfrm>
            <a:off x="2931423" y="2134588"/>
            <a:ext cx="1644815" cy="13759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9FD2843-9310-487D-BF2F-C455446B2313}"/>
              </a:ext>
            </a:extLst>
          </p:cNvPr>
          <p:cNvSpPr txBox="1"/>
          <p:nvPr/>
        </p:nvSpPr>
        <p:spPr>
          <a:xfrm>
            <a:off x="7801017" y="5057669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43F7A6E-00BA-4862-9F06-400B903C9529}"/>
              </a:ext>
            </a:extLst>
          </p:cNvPr>
          <p:cNvSpPr/>
          <p:nvPr/>
        </p:nvSpPr>
        <p:spPr>
          <a:xfrm>
            <a:off x="47783" y="1423471"/>
            <a:ext cx="11976948" cy="53738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75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E9FF81-5CE5-4539-AEDC-D5E91695C15E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03EE7-F2E3-4858-B0E9-C447897399E6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215390-F208-4FAE-B730-5B491725563B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51075E7-B373-47DD-B7C3-F69F5C349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1884" y="1423791"/>
            <a:ext cx="760575" cy="8214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12840C-00CA-4301-8E8C-E4E3BDA5864D}"/>
              </a:ext>
            </a:extLst>
          </p:cNvPr>
          <p:cNvSpPr txBox="1"/>
          <p:nvPr/>
        </p:nvSpPr>
        <p:spPr>
          <a:xfrm>
            <a:off x="2934185" y="2325264"/>
            <a:ext cx="366850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 floor.  </a:t>
            </a:r>
            <a:r>
              <a:rPr lang="en-US" dirty="0"/>
              <a:t>HOMCE:UR_UR_OPI</a:t>
            </a:r>
          </a:p>
          <a:p>
            <a:r>
              <a:rPr lang="en-US" sz="900" strike="sngStrike" dirty="0" err="1"/>
              <a:t>Opi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apparment</a:t>
            </a:r>
            <a:r>
              <a:rPr lang="en-US" sz="900" strike="sngStrike" dirty="0"/>
              <a:t> purchase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A7BAA-D048-4AEC-9A20-443A0A06DF89}"/>
              </a:ext>
            </a:extLst>
          </p:cNvPr>
          <p:cNvSpPr txBox="1"/>
          <p:nvPr/>
        </p:nvSpPr>
        <p:spPr>
          <a:xfrm>
            <a:off x="7025268" y="2184297"/>
            <a:ext cx="2616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strike="sngStrike" dirty="0"/>
              <a:t> </a:t>
            </a:r>
            <a:r>
              <a:rPr lang="en-US" sz="800" strike="sngStrike" dirty="0" err="1"/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E190C0-9DA9-4D21-BD2C-7C9C39756451}"/>
              </a:ext>
            </a:extLst>
          </p:cNvPr>
          <p:cNvSpPr txBox="1"/>
          <p:nvPr/>
        </p:nvSpPr>
        <p:spPr>
          <a:xfrm>
            <a:off x="7470490" y="2477549"/>
            <a:ext cx="223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Phil.kim</a:t>
            </a:r>
            <a:r>
              <a:rPr lang="en-US" sz="900" strike="sngStrike" dirty="0"/>
              <a:t> </a:t>
            </a:r>
            <a:r>
              <a:rPr lang="en-US" dirty="0"/>
              <a:t>NAVY.RETIRMETN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35A5A0-0E32-4DD3-84DC-2A1FE5535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94" y="3626818"/>
            <a:ext cx="465680" cy="465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6D30B-40E3-4400-BA67-6C7C6361D7F0}"/>
              </a:ext>
            </a:extLst>
          </p:cNvPr>
          <p:cNvSpPr txBox="1"/>
          <p:nvPr/>
        </p:nvSpPr>
        <p:spPr>
          <a:xfrm>
            <a:off x="5086671" y="3457715"/>
            <a:ext cx="4849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G.VIRING.MARY.HOMICIDE:JESUS(</a:t>
            </a:r>
            <a:r>
              <a:rPr lang="en-US" strike="sngStrike" dirty="0" err="1"/>
              <a:t>andreas</a:t>
            </a:r>
            <a:r>
              <a:rPr lang="en-US" dirty="0"/>
              <a:t>)</a:t>
            </a:r>
          </a:p>
          <a:p>
            <a:r>
              <a:rPr lang="en-US" dirty="0"/>
              <a:t>.IPX.HOMCE:JESUSE</a:t>
            </a:r>
            <a:r>
              <a:rPr lang="en-US" strike="sngStrike" dirty="0"/>
              <a:t>(</a:t>
            </a:r>
            <a:r>
              <a:rPr lang="en-US" strike="sngStrike" dirty="0" err="1"/>
              <a:t>nees</a:t>
            </a:r>
            <a:r>
              <a:rPr lang="en-US" strike="sngStrike" dirty="0"/>
              <a:t>)  CIVIL </a:t>
            </a:r>
            <a:r>
              <a:rPr lang="en-US" strike="sngStrike" dirty="0" err="1"/>
              <a:t>CODE.§Rape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kio</a:t>
            </a:r>
            <a:r>
              <a:rPr lang="en-US" sz="800" strike="sngStrike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27CEB6-D400-44B7-9004-4F46F4CB2E2D}"/>
              </a:ext>
            </a:extLst>
          </p:cNvPr>
          <p:cNvSpPr/>
          <p:nvPr/>
        </p:nvSpPr>
        <p:spPr>
          <a:xfrm>
            <a:off x="9641625" y="3323063"/>
            <a:ext cx="2550375" cy="76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CCFA8-9366-42CB-8FCE-6623A937B964}"/>
              </a:ext>
            </a:extLst>
          </p:cNvPr>
          <p:cNvSpPr/>
          <p:nvPr/>
        </p:nvSpPr>
        <p:spPr>
          <a:xfrm>
            <a:off x="9664772" y="1406362"/>
            <a:ext cx="2550375" cy="769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F71E6-2247-4D34-865F-6984F34538B1}"/>
              </a:ext>
            </a:extLst>
          </p:cNvPr>
          <p:cNvSpPr/>
          <p:nvPr/>
        </p:nvSpPr>
        <p:spPr>
          <a:xfrm>
            <a:off x="1760804" y="3619635"/>
            <a:ext cx="523709" cy="461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733D4C5-3C60-4337-81DF-C4E04F033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335" y="3429000"/>
            <a:ext cx="417135" cy="6463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21F819-0A76-4431-81F4-F6886F1FF42B}"/>
              </a:ext>
            </a:extLst>
          </p:cNvPr>
          <p:cNvSpPr txBox="1"/>
          <p:nvPr/>
        </p:nvSpPr>
        <p:spPr>
          <a:xfrm>
            <a:off x="2722018" y="3501217"/>
            <a:ext cx="658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BLACK</a:t>
            </a:r>
          </a:p>
          <a:p>
            <a:r>
              <a:rPr lang="en-US" sz="1200" dirty="0">
                <a:solidFill>
                  <a:schemeClr val="bg1"/>
                </a:solidFill>
              </a:rPr>
              <a:t>FOREST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419215-560C-444F-A56B-B765B9CACFC2}"/>
              </a:ext>
            </a:extLst>
          </p:cNvPr>
          <p:cNvSpPr/>
          <p:nvPr/>
        </p:nvSpPr>
        <p:spPr>
          <a:xfrm>
            <a:off x="2804299" y="3514699"/>
            <a:ext cx="535171" cy="5662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8B0F780-0301-48C9-B277-E739C4463A52}"/>
              </a:ext>
            </a:extLst>
          </p:cNvPr>
          <p:cNvCxnSpPr>
            <a:cxnSpLocks/>
          </p:cNvCxnSpPr>
          <p:nvPr/>
        </p:nvCxnSpPr>
        <p:spPr>
          <a:xfrm flipV="1">
            <a:off x="3880624" y="3784612"/>
            <a:ext cx="797189" cy="860761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3B0AD4-CB69-44C3-8154-145B17C27C8E}"/>
              </a:ext>
            </a:extLst>
          </p:cNvPr>
          <p:cNvCxnSpPr/>
          <p:nvPr/>
        </p:nvCxnSpPr>
        <p:spPr>
          <a:xfrm>
            <a:off x="231884" y="4092498"/>
            <a:ext cx="9606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32DB98-69CF-4769-B096-B41A3C5C04F5}"/>
              </a:ext>
            </a:extLst>
          </p:cNvPr>
          <p:cNvCxnSpPr/>
          <p:nvPr/>
        </p:nvCxnSpPr>
        <p:spPr>
          <a:xfrm>
            <a:off x="197005" y="2175797"/>
            <a:ext cx="9606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9F05835E-D597-466B-9E56-F963376D5D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2" y="2306075"/>
            <a:ext cx="1021190" cy="96112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1B0B486-148C-4667-A621-99843042DFE9}"/>
              </a:ext>
            </a:extLst>
          </p:cNvPr>
          <p:cNvCxnSpPr/>
          <p:nvPr/>
        </p:nvCxnSpPr>
        <p:spPr>
          <a:xfrm>
            <a:off x="252761" y="3475463"/>
            <a:ext cx="9606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A5DCD9-9F7A-427B-97FF-457EF508B929}"/>
              </a:ext>
            </a:extLst>
          </p:cNvPr>
          <p:cNvCxnSpPr>
            <a:cxnSpLocks/>
          </p:cNvCxnSpPr>
          <p:nvPr/>
        </p:nvCxnSpPr>
        <p:spPr>
          <a:xfrm flipV="1">
            <a:off x="2672442" y="3573905"/>
            <a:ext cx="691522" cy="38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11FEBD9-B410-4BC3-BB26-847880BD0D44}"/>
              </a:ext>
            </a:extLst>
          </p:cNvPr>
          <p:cNvCxnSpPr>
            <a:cxnSpLocks/>
          </p:cNvCxnSpPr>
          <p:nvPr/>
        </p:nvCxnSpPr>
        <p:spPr>
          <a:xfrm flipV="1">
            <a:off x="1544352" y="3650109"/>
            <a:ext cx="691522" cy="38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AAA0856-A895-4871-BE01-3D04EB7A10DD}"/>
              </a:ext>
            </a:extLst>
          </p:cNvPr>
          <p:cNvCxnSpPr/>
          <p:nvPr/>
        </p:nvCxnSpPr>
        <p:spPr>
          <a:xfrm>
            <a:off x="252760" y="4769005"/>
            <a:ext cx="9606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0C56E1-48C6-45B1-83FC-1795451DDE45}"/>
              </a:ext>
            </a:extLst>
          </p:cNvPr>
          <p:cNvCxnSpPr/>
          <p:nvPr/>
        </p:nvCxnSpPr>
        <p:spPr>
          <a:xfrm>
            <a:off x="231883" y="5512420"/>
            <a:ext cx="96067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7E0936-BC32-4529-A61D-9AA64629567C}"/>
              </a:ext>
            </a:extLst>
          </p:cNvPr>
          <p:cNvSpPr txBox="1"/>
          <p:nvPr/>
        </p:nvSpPr>
        <p:spPr>
          <a:xfrm>
            <a:off x="321374" y="3551600"/>
            <a:ext cx="14077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  <a:r>
              <a:rPr lang="en-US" strike="sngStrike" dirty="0"/>
              <a:t>(JESUS)</a:t>
            </a:r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michealbach,murgtal</a:t>
            </a:r>
            <a:r>
              <a:rPr lang="en-US" sz="800" strike="sngStrike" dirty="0"/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BF2A869-1C39-4C1F-94EA-CA232FA26DC0}"/>
              </a:ext>
            </a:extLst>
          </p:cNvPr>
          <p:cNvSpPr txBox="1"/>
          <p:nvPr/>
        </p:nvSpPr>
        <p:spPr>
          <a:xfrm>
            <a:off x="3512389" y="3802706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rothause</a:t>
            </a:r>
            <a:r>
              <a:rPr lang="en-US" sz="800" strike="sngStrike" dirty="0"/>
              <a:t>(bier)</a:t>
            </a:r>
            <a:r>
              <a:rPr lang="en-US" sz="800" strike="sngStrike" dirty="0" err="1"/>
              <a:t>redhouse</a:t>
            </a:r>
            <a:endParaRPr lang="en-US" sz="800" strike="sngStrike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A80B6-CF19-410F-B981-28C28A9BF4CB}"/>
              </a:ext>
            </a:extLst>
          </p:cNvPr>
          <p:cNvSpPr txBox="1"/>
          <p:nvPr/>
        </p:nvSpPr>
        <p:spPr>
          <a:xfrm>
            <a:off x="3413540" y="3547068"/>
            <a:ext cx="2183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SQ.WWI.</a:t>
            </a:r>
            <a:r>
              <a:rPr lang="en-US" sz="800" strike="sngStrike" dirty="0" err="1"/>
              <a:t>basement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taek</a:t>
            </a:r>
            <a:r>
              <a:rPr lang="en-US" sz="800" strike="sngStrike" dirty="0"/>
              <a:t> house under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CBC009D-C367-4609-87FF-EF6980E678A7}"/>
              </a:ext>
            </a:extLst>
          </p:cNvPr>
          <p:cNvSpPr/>
          <p:nvPr/>
        </p:nvSpPr>
        <p:spPr>
          <a:xfrm>
            <a:off x="390070" y="3465941"/>
            <a:ext cx="9251555" cy="5662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3D8A57-08DE-472F-916E-F173159BF914}"/>
              </a:ext>
            </a:extLst>
          </p:cNvPr>
          <p:cNvSpPr txBox="1"/>
          <p:nvPr/>
        </p:nvSpPr>
        <p:spPr>
          <a:xfrm>
            <a:off x="1042004" y="3512405"/>
            <a:ext cx="3862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CPVA 1983 </a:t>
            </a:r>
            <a:r>
              <a:rPr lang="en-US" sz="800" strike="sngStrike" dirty="0"/>
              <a:t>Are we gong to have a baby? Oral Sex Children</a:t>
            </a:r>
          </a:p>
        </p:txBody>
      </p:sp>
    </p:spTree>
    <p:extLst>
      <p:ext uri="{BB962C8B-B14F-4D97-AF65-F5344CB8AC3E}">
        <p14:creationId xmlns:p14="http://schemas.microsoft.com/office/powerpoint/2010/main" val="63805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7E761-CCAB-4EFB-BABD-54EDB33C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7" y="1600200"/>
            <a:ext cx="1343025" cy="2133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253472-9F17-4836-BBBD-1026C8A236BA}"/>
              </a:ext>
            </a:extLst>
          </p:cNvPr>
          <p:cNvSpPr/>
          <p:nvPr/>
        </p:nvSpPr>
        <p:spPr>
          <a:xfrm>
            <a:off x="3606800" y="1971040"/>
            <a:ext cx="1219200" cy="1203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63BAE25-FCD9-4118-A4F7-C5F75C06F5C5}"/>
              </a:ext>
            </a:extLst>
          </p:cNvPr>
          <p:cNvSpPr/>
          <p:nvPr/>
        </p:nvSpPr>
        <p:spPr>
          <a:xfrm>
            <a:off x="3606800" y="3155491"/>
            <a:ext cx="1219200" cy="1203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4C753D-3FC9-4E23-9CE5-0ECDDF73FC79}"/>
              </a:ext>
            </a:extLst>
          </p:cNvPr>
          <p:cNvSpPr/>
          <p:nvPr/>
        </p:nvSpPr>
        <p:spPr>
          <a:xfrm>
            <a:off x="4370836" y="2168205"/>
            <a:ext cx="505964" cy="68282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57302-B5D3-4DF8-8E0C-AF376FD33BEE}"/>
              </a:ext>
            </a:extLst>
          </p:cNvPr>
          <p:cNvSpPr txBox="1"/>
          <p:nvPr/>
        </p:nvSpPr>
        <p:spPr>
          <a:xfrm>
            <a:off x="3606800" y="16002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Mt. Zion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83AE7-82A6-4B72-91AC-E9C2A0F609B9}"/>
              </a:ext>
            </a:extLst>
          </p:cNvPr>
          <p:cNvCxnSpPr>
            <a:endCxn id="33" idx="0"/>
          </p:cNvCxnSpPr>
          <p:nvPr/>
        </p:nvCxnSpPr>
        <p:spPr>
          <a:xfrm flipV="1">
            <a:off x="3708400" y="1600200"/>
            <a:ext cx="38507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08A517-6F7D-4439-A292-E981F3A8F655}"/>
              </a:ext>
            </a:extLst>
          </p:cNvPr>
          <p:cNvCxnSpPr/>
          <p:nvPr/>
        </p:nvCxnSpPr>
        <p:spPr>
          <a:xfrm flipV="1">
            <a:off x="3900936" y="1600200"/>
            <a:ext cx="505964" cy="49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3479898-45BD-42EE-9A82-803028D8A1A2}"/>
              </a:ext>
            </a:extLst>
          </p:cNvPr>
          <p:cNvSpPr txBox="1"/>
          <p:nvPr/>
        </p:nvSpPr>
        <p:spPr>
          <a:xfrm>
            <a:off x="5562600" y="184614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15E94B3-42ED-4EDE-AB3B-7D6763B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64" y="2366821"/>
            <a:ext cx="3276600" cy="13906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0657CA-3A35-4BF4-81B0-42B04C6D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28" y="2357296"/>
            <a:ext cx="3276600" cy="140017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C4C8047-8FE6-433F-A4FE-88DE87D8FD69}"/>
              </a:ext>
            </a:extLst>
          </p:cNvPr>
          <p:cNvSpPr/>
          <p:nvPr/>
        </p:nvSpPr>
        <p:spPr>
          <a:xfrm>
            <a:off x="9437688" y="1374361"/>
            <a:ext cx="2794000" cy="826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!WAR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2BF120-8BB5-4267-A553-D311E8A96259}"/>
              </a:ext>
            </a:extLst>
          </p:cNvPr>
          <p:cNvCxnSpPr/>
          <p:nvPr/>
        </p:nvCxnSpPr>
        <p:spPr>
          <a:xfrm flipV="1">
            <a:off x="3708400" y="1969532"/>
            <a:ext cx="1219200" cy="14594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A3D173F-7935-4ECA-9892-DF1292CEBE3D}"/>
              </a:ext>
            </a:extLst>
          </p:cNvPr>
          <p:cNvSpPr/>
          <p:nvPr/>
        </p:nvSpPr>
        <p:spPr>
          <a:xfrm>
            <a:off x="4006850" y="4492395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441D33-0A68-4EF4-88A7-A4E7DFAE891D}"/>
              </a:ext>
            </a:extLst>
          </p:cNvPr>
          <p:cNvCxnSpPr>
            <a:endCxn id="111" idx="1"/>
          </p:cNvCxnSpPr>
          <p:nvPr/>
        </p:nvCxnSpPr>
        <p:spPr>
          <a:xfrm>
            <a:off x="3149600" y="4492395"/>
            <a:ext cx="948384" cy="11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B9268F1-3B29-43DC-90D0-ABF82AFEFB37}"/>
              </a:ext>
            </a:extLst>
          </p:cNvPr>
          <p:cNvCxnSpPr>
            <a:cxnSpLocks/>
          </p:cNvCxnSpPr>
          <p:nvPr/>
        </p:nvCxnSpPr>
        <p:spPr>
          <a:xfrm flipV="1">
            <a:off x="3900936" y="4492395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A38FF900-FB5B-4339-9775-7126097F6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14" y="4492395"/>
            <a:ext cx="520472" cy="693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E8A9878-1E9C-4D18-B06B-F6CE93A5D15E}"/>
              </a:ext>
            </a:extLst>
          </p:cNvPr>
          <p:cNvSpPr txBox="1"/>
          <p:nvPr/>
        </p:nvSpPr>
        <p:spPr>
          <a:xfrm>
            <a:off x="3623792" y="137343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NAEM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31F475B-253B-4774-B89D-63210166BEEC}"/>
              </a:ext>
            </a:extLst>
          </p:cNvPr>
          <p:cNvCxnSpPr/>
          <p:nvPr/>
        </p:nvCxnSpPr>
        <p:spPr>
          <a:xfrm>
            <a:off x="3606800" y="4359451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31AE1C5-7967-4884-B292-7E566E4CDFC4}"/>
              </a:ext>
            </a:extLst>
          </p:cNvPr>
          <p:cNvCxnSpPr/>
          <p:nvPr/>
        </p:nvCxnSpPr>
        <p:spPr>
          <a:xfrm>
            <a:off x="3606800" y="5264555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07609E-18C8-4DC5-83CD-720EE88559F5}"/>
              </a:ext>
            </a:extLst>
          </p:cNvPr>
          <p:cNvSpPr txBox="1"/>
          <p:nvPr/>
        </p:nvSpPr>
        <p:spPr>
          <a:xfrm>
            <a:off x="6096000" y="4605475"/>
            <a:ext cx="530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nonPolcieLnaugeLogiacl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Keine</a:t>
            </a:r>
            <a:r>
              <a:rPr lang="en-US" sz="800" strike="sngStrike" dirty="0"/>
              <a:t> frau </a:t>
            </a:r>
            <a:r>
              <a:rPr lang="en-US" sz="800" strike="sngStrike" dirty="0" err="1"/>
              <a:t>kein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gescrie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lisnti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. No women that can </a:t>
            </a:r>
            <a:r>
              <a:rPr lang="en-US" sz="800" strike="sngStrike" dirty="0" err="1"/>
              <a:t>complian</a:t>
            </a:r>
            <a:r>
              <a:rPr lang="en-US" dirty="0"/>
              <a:t> 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76CB5F2-621A-4AB0-960F-371411B96BB4}"/>
              </a:ext>
            </a:extLst>
          </p:cNvPr>
          <p:cNvSpPr txBox="1"/>
          <p:nvPr/>
        </p:nvSpPr>
        <p:spPr>
          <a:xfrm>
            <a:off x="8708128" y="435945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seperation</a:t>
            </a:r>
            <a:endParaRPr lang="en-US" sz="800" strike="sngStrike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51DEE39-A7EC-4738-BA0B-266B66F0485E}"/>
              </a:ext>
            </a:extLst>
          </p:cNvPr>
          <p:cNvSpPr txBox="1"/>
          <p:nvPr/>
        </p:nvSpPr>
        <p:spPr>
          <a:xfrm>
            <a:off x="3330117" y="4605475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471D6EB-8236-4A4F-B163-A7FD8116C3E0}"/>
              </a:ext>
            </a:extLst>
          </p:cNvPr>
          <p:cNvSpPr/>
          <p:nvPr/>
        </p:nvSpPr>
        <p:spPr>
          <a:xfrm>
            <a:off x="11291123" y="4413603"/>
            <a:ext cx="837090" cy="54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!WAR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B625E73-F606-47C0-8322-686D086012E6}"/>
              </a:ext>
            </a:extLst>
          </p:cNvPr>
          <p:cNvSpPr/>
          <p:nvPr/>
        </p:nvSpPr>
        <p:spPr>
          <a:xfrm>
            <a:off x="4006850" y="4359451"/>
            <a:ext cx="1819443" cy="905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D9BA69A-E8D8-474C-9ECA-96B83ED21B55}"/>
              </a:ext>
            </a:extLst>
          </p:cNvPr>
          <p:cNvSpPr txBox="1"/>
          <p:nvPr/>
        </p:nvSpPr>
        <p:spPr>
          <a:xfrm>
            <a:off x="4916571" y="440216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Mt. Zion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D648AB-8FF0-4C43-A240-0F9CFE2C77A4}"/>
              </a:ext>
            </a:extLst>
          </p:cNvPr>
          <p:cNvCxnSpPr/>
          <p:nvPr/>
        </p:nvCxnSpPr>
        <p:spPr>
          <a:xfrm flipV="1">
            <a:off x="5562600" y="3155491"/>
            <a:ext cx="3708400" cy="133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FE963DF-6C31-46EB-BDA0-DE837D7EDBB7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4363469" y="4586829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FCD63EF-AE93-4975-B691-19739FFE40C4}"/>
              </a:ext>
            </a:extLst>
          </p:cNvPr>
          <p:cNvCxnSpPr/>
          <p:nvPr/>
        </p:nvCxnSpPr>
        <p:spPr>
          <a:xfrm>
            <a:off x="3982860" y="4544117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6D7DB14-A176-4142-AA77-31608B858663}"/>
              </a:ext>
            </a:extLst>
          </p:cNvPr>
          <p:cNvSpPr txBox="1"/>
          <p:nvPr/>
        </p:nvSpPr>
        <p:spPr>
          <a:xfrm>
            <a:off x="3330117" y="535923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8B5F113-0C68-433D-8F19-DEBA80919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0" y="5364859"/>
            <a:ext cx="424040" cy="59365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EDD2A2E-9240-4073-B41C-4128EEDDD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62" y="5315454"/>
            <a:ext cx="526601" cy="643061"/>
          </a:xfrm>
          <a:prstGeom prst="rect">
            <a:avLst/>
          </a:prstGeom>
        </p:spPr>
      </p:pic>
      <p:sp>
        <p:nvSpPr>
          <p:cNvPr id="142" name="Oval 141">
            <a:extLst>
              <a:ext uri="{FF2B5EF4-FFF2-40B4-BE49-F238E27FC236}">
                <a16:creationId xmlns:a16="http://schemas.microsoft.com/office/drawing/2014/main" id="{0D551AA7-E9AC-434C-B063-AA7ABFF59EAC}"/>
              </a:ext>
            </a:extLst>
          </p:cNvPr>
          <p:cNvSpPr/>
          <p:nvPr/>
        </p:nvSpPr>
        <p:spPr>
          <a:xfrm>
            <a:off x="3995821" y="5291029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65A241C-0FD9-4B88-8CD8-44300294DC68}"/>
              </a:ext>
            </a:extLst>
          </p:cNvPr>
          <p:cNvCxnSpPr>
            <a:cxnSpLocks/>
          </p:cNvCxnSpPr>
          <p:nvPr/>
        </p:nvCxnSpPr>
        <p:spPr>
          <a:xfrm flipV="1">
            <a:off x="3889907" y="5291029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BBDFBC5-5950-4A7A-8FD8-D64A05329661}"/>
              </a:ext>
            </a:extLst>
          </p:cNvPr>
          <p:cNvCxnSpPr>
            <a:cxnSpLocks/>
          </p:cNvCxnSpPr>
          <p:nvPr/>
        </p:nvCxnSpPr>
        <p:spPr>
          <a:xfrm flipH="1">
            <a:off x="4352440" y="5385463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C9FC5B2-AFD2-42F4-969B-4441051EC48C}"/>
              </a:ext>
            </a:extLst>
          </p:cNvPr>
          <p:cNvCxnSpPr/>
          <p:nvPr/>
        </p:nvCxnSpPr>
        <p:spPr>
          <a:xfrm>
            <a:off x="3971831" y="5342751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6DF9A4-79BD-4576-AA54-263F07688DFE}"/>
              </a:ext>
            </a:extLst>
          </p:cNvPr>
          <p:cNvCxnSpPr/>
          <p:nvPr/>
        </p:nvCxnSpPr>
        <p:spPr>
          <a:xfrm>
            <a:off x="3492500" y="6069944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2297E07-57AC-4B81-9108-B08FC3A8C91C}"/>
              </a:ext>
            </a:extLst>
          </p:cNvPr>
          <p:cNvSpPr/>
          <p:nvPr/>
        </p:nvSpPr>
        <p:spPr>
          <a:xfrm>
            <a:off x="5147814" y="4844296"/>
            <a:ext cx="1819443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69AF60B-5E5B-4BAA-9439-717F7EB447C2}"/>
              </a:ext>
            </a:extLst>
          </p:cNvPr>
          <p:cNvCxnSpPr>
            <a:cxnSpLocks/>
          </p:cNvCxnSpPr>
          <p:nvPr/>
        </p:nvCxnSpPr>
        <p:spPr>
          <a:xfrm flipV="1">
            <a:off x="5562600" y="3307891"/>
            <a:ext cx="3860800" cy="217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0703BCB-FC52-4267-BECD-FD291B32C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4" y="5186358"/>
            <a:ext cx="718704" cy="71870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E23A77E-536E-410B-A82F-076D48544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99" y="5184550"/>
            <a:ext cx="718704" cy="718704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B09D81-9561-43EE-9176-FFCA6D3A5417}"/>
              </a:ext>
            </a:extLst>
          </p:cNvPr>
          <p:cNvSpPr txBox="1"/>
          <p:nvPr/>
        </p:nvSpPr>
        <p:spPr>
          <a:xfrm>
            <a:off x="5788014" y="6132082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Peace pipe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DA64EC46-0B3F-4E5F-B6F7-2FAD27B140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19" y="6348387"/>
            <a:ext cx="416304" cy="416304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9471950B-D2D1-41FF-A407-731B1EBB7668}"/>
              </a:ext>
            </a:extLst>
          </p:cNvPr>
          <p:cNvSpPr/>
          <p:nvPr/>
        </p:nvSpPr>
        <p:spPr>
          <a:xfrm>
            <a:off x="5797258" y="6065311"/>
            <a:ext cx="675854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582C5B-0ED1-4A44-83E1-C5E8A54B97E9}"/>
              </a:ext>
            </a:extLst>
          </p:cNvPr>
          <p:cNvSpPr/>
          <p:nvPr/>
        </p:nvSpPr>
        <p:spPr>
          <a:xfrm>
            <a:off x="3319088" y="612505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dirty="0"/>
              <a:t>2005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9C5B4D33-ABD6-4D61-9820-2AABABB67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685" y="6141146"/>
            <a:ext cx="526601" cy="643061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5E00E814-EBEC-4AAE-A3DA-9EC57B1E5DE7}"/>
              </a:ext>
            </a:extLst>
          </p:cNvPr>
          <p:cNvSpPr/>
          <p:nvPr/>
        </p:nvSpPr>
        <p:spPr>
          <a:xfrm>
            <a:off x="5067362" y="6085236"/>
            <a:ext cx="620042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7A75D0-2C1A-425A-A946-E41F50E342FA}"/>
              </a:ext>
            </a:extLst>
          </p:cNvPr>
          <p:cNvSpPr/>
          <p:nvPr/>
        </p:nvSpPr>
        <p:spPr>
          <a:xfrm>
            <a:off x="6623666" y="5933244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C06280C-75EA-47B4-BBD3-0940CA3278B6}"/>
              </a:ext>
            </a:extLst>
          </p:cNvPr>
          <p:cNvSpPr/>
          <p:nvPr/>
        </p:nvSpPr>
        <p:spPr>
          <a:xfrm>
            <a:off x="6818812" y="5961272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2C3ACB2-3526-42FA-BE5F-EFB66E7E25C9}"/>
              </a:ext>
            </a:extLst>
          </p:cNvPr>
          <p:cNvSpPr/>
          <p:nvPr/>
        </p:nvSpPr>
        <p:spPr>
          <a:xfrm>
            <a:off x="6818812" y="6373002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6927CE9-81D0-4DEB-A1D8-6AB1C9F3F469}"/>
              </a:ext>
            </a:extLst>
          </p:cNvPr>
          <p:cNvSpPr txBox="1"/>
          <p:nvPr/>
        </p:nvSpPr>
        <p:spPr>
          <a:xfrm>
            <a:off x="6738295" y="5712272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611C401-4954-4B68-A1AB-9CB4667F724D}"/>
              </a:ext>
            </a:extLst>
          </p:cNvPr>
          <p:cNvCxnSpPr/>
          <p:nvPr/>
        </p:nvCxnSpPr>
        <p:spPr>
          <a:xfrm flipV="1">
            <a:off x="4905542" y="6167137"/>
            <a:ext cx="1567570" cy="617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E9EA03AB-DBE4-4033-A165-B4EEE128F647}"/>
              </a:ext>
            </a:extLst>
          </p:cNvPr>
          <p:cNvSpPr/>
          <p:nvPr/>
        </p:nvSpPr>
        <p:spPr>
          <a:xfrm>
            <a:off x="4136925" y="6090518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31CB34-E121-49E7-B920-6B2DC76C7E00}"/>
              </a:ext>
            </a:extLst>
          </p:cNvPr>
          <p:cNvCxnSpPr>
            <a:cxnSpLocks/>
          </p:cNvCxnSpPr>
          <p:nvPr/>
        </p:nvCxnSpPr>
        <p:spPr>
          <a:xfrm flipV="1">
            <a:off x="4031011" y="6090518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0CA9091-76D0-4E78-8FEE-0059C7527731}"/>
              </a:ext>
            </a:extLst>
          </p:cNvPr>
          <p:cNvCxnSpPr>
            <a:cxnSpLocks/>
          </p:cNvCxnSpPr>
          <p:nvPr/>
        </p:nvCxnSpPr>
        <p:spPr>
          <a:xfrm flipH="1">
            <a:off x="4493544" y="6184952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5FBC91-C82F-47B6-AAB3-BB6680F76C15}"/>
              </a:ext>
            </a:extLst>
          </p:cNvPr>
          <p:cNvCxnSpPr/>
          <p:nvPr/>
        </p:nvCxnSpPr>
        <p:spPr>
          <a:xfrm>
            <a:off x="4112935" y="6142240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A5A401C-024B-4DA5-B052-B4CC63A93BA2}"/>
              </a:ext>
            </a:extLst>
          </p:cNvPr>
          <p:cNvSpPr/>
          <p:nvPr/>
        </p:nvSpPr>
        <p:spPr>
          <a:xfrm>
            <a:off x="4016300" y="6099660"/>
            <a:ext cx="844064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63B0002-3C2B-48A1-B7E8-CEA3089A0DA3}"/>
              </a:ext>
            </a:extLst>
          </p:cNvPr>
          <p:cNvSpPr txBox="1"/>
          <p:nvPr/>
        </p:nvSpPr>
        <p:spPr>
          <a:xfrm>
            <a:off x="7681464" y="6111690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SQ.187.PREA.</a:t>
            </a:r>
            <a:r>
              <a:rPr lang="en-US" strike="sngStrike" dirty="0"/>
              <a:t>apple.tango.lniedin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34FB041-08A9-468F-A161-6A989EA9A7DD}"/>
              </a:ext>
            </a:extLst>
          </p:cNvPr>
          <p:cNvSpPr txBox="1"/>
          <p:nvPr/>
        </p:nvSpPr>
        <p:spPr>
          <a:xfrm>
            <a:off x="7545698" y="6436977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HOMCE:DOG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strike="sngStrike" dirty="0" err="1">
                <a:sym typeface="Wingdings" panose="05000000000000000000" pitchFamily="2" charset="2"/>
              </a:rPr>
              <a:t>bob,lee,marley</a:t>
            </a:r>
            <a:r>
              <a:rPr lang="en-US" strike="sngStrike" dirty="0">
                <a:sym typeface="Wingdings" panose="05000000000000000000" pitchFamily="2" charset="2"/>
              </a:rPr>
              <a:t>,  </a:t>
            </a:r>
            <a:r>
              <a:rPr lang="en-US" dirty="0">
                <a:sym typeface="Wingdings" panose="05000000000000000000" pitchFamily="2" charset="2"/>
              </a:rPr>
              <a:t>HOOOVER)</a:t>
            </a:r>
            <a:endParaRPr lang="en-US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9A75CD20-633E-4601-A403-CB4EEDC8B0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54" y="6003917"/>
            <a:ext cx="976027" cy="669893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18D0CEB9-D117-45DC-9947-692EC7F3F11A}"/>
              </a:ext>
            </a:extLst>
          </p:cNvPr>
          <p:cNvSpPr txBox="1"/>
          <p:nvPr/>
        </p:nvSpPr>
        <p:spPr>
          <a:xfrm>
            <a:off x="1182141" y="662033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</a:t>
            </a:r>
            <a:r>
              <a:rPr lang="en-US" dirty="0"/>
              <a:t>: 5:44PM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5730FA5-EDB9-4D57-806A-415B50E230EE}"/>
              </a:ext>
            </a:extLst>
          </p:cNvPr>
          <p:cNvSpPr txBox="1"/>
          <p:nvPr/>
        </p:nvSpPr>
        <p:spPr>
          <a:xfrm>
            <a:off x="2415444" y="568806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Uncle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EFBD2E0-A8A9-402B-A086-3D84BB388E48}"/>
              </a:ext>
            </a:extLst>
          </p:cNvPr>
          <p:cNvSpPr txBox="1"/>
          <p:nvPr/>
        </p:nvSpPr>
        <p:spPr>
          <a:xfrm>
            <a:off x="1047089" y="61127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940339A-CF3D-4F06-B40F-7D809638B072}"/>
              </a:ext>
            </a:extLst>
          </p:cNvPr>
          <p:cNvSpPr txBox="1"/>
          <p:nvPr/>
        </p:nvSpPr>
        <p:spPr>
          <a:xfrm>
            <a:off x="1859963" y="565955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46DBA4EB-9508-4D45-8CAE-F474DFF23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97" y="6003916"/>
            <a:ext cx="490675" cy="68694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B61D671-293D-4BC2-99DC-AB3B35C48681}"/>
              </a:ext>
            </a:extLst>
          </p:cNvPr>
          <p:cNvSpPr txBox="1"/>
          <p:nvPr/>
        </p:nvSpPr>
        <p:spPr>
          <a:xfrm>
            <a:off x="7358403" y="5368499"/>
            <a:ext cx="4457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25Y</a:t>
            </a:r>
          </a:p>
          <a:p>
            <a:r>
              <a:rPr lang="en-US" dirty="0"/>
              <a:t>1990-2015(25Y) FOSER CITY HOCME:ANNAA J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D906256-EA7F-4F58-BA6F-423E4FDE09F2}"/>
              </a:ext>
            </a:extLst>
          </p:cNvPr>
          <p:cNvSpPr/>
          <p:nvPr/>
        </p:nvSpPr>
        <p:spPr>
          <a:xfrm>
            <a:off x="10834688" y="5373228"/>
            <a:ext cx="1357312" cy="4766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3AF5EC4-24E9-451C-B1C6-FF46000B8512}"/>
              </a:ext>
            </a:extLst>
          </p:cNvPr>
          <p:cNvSpPr txBox="1"/>
          <p:nvPr/>
        </p:nvSpPr>
        <p:spPr>
          <a:xfrm>
            <a:off x="7793305" y="5408977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angela</a:t>
            </a:r>
            <a:endParaRPr lang="en-US" sz="900" strike="sngStrike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75CE9FF-CAD3-4E58-BDC0-333956EACBB8}"/>
              </a:ext>
            </a:extLst>
          </p:cNvPr>
          <p:cNvSpPr txBox="1"/>
          <p:nvPr/>
        </p:nvSpPr>
        <p:spPr>
          <a:xfrm>
            <a:off x="-36356" y="1302533"/>
            <a:ext cx="153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1hr 5:00-6:PM</a:t>
            </a:r>
          </a:p>
          <a:p>
            <a:r>
              <a:rPr lang="en-US" dirty="0"/>
              <a:t>$180</a:t>
            </a:r>
          </a:p>
        </p:txBody>
      </p:sp>
    </p:spTree>
    <p:extLst>
      <p:ext uri="{BB962C8B-B14F-4D97-AF65-F5344CB8AC3E}">
        <p14:creationId xmlns:p14="http://schemas.microsoft.com/office/powerpoint/2010/main" val="116780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8186D79-30E4-470D-B5CB-21AF5018531D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9CE8D8-774A-46CC-AE3B-72851027D61F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AF65A4-FE07-49B3-9001-80618231CC7D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5D07E6-DB1F-4F12-B09B-DA8CA7DC9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413" y="1750658"/>
            <a:ext cx="1403777" cy="1051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661A69-F801-4C79-B56D-597F6FDE2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843" y="1868341"/>
            <a:ext cx="1131307" cy="15606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3C809E-7FE6-4B98-9E49-EFFA6690C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426" y="1864772"/>
            <a:ext cx="1603954" cy="10839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659CDC-A54D-4190-9F58-72CB5FA9879D}"/>
              </a:ext>
            </a:extLst>
          </p:cNvPr>
          <p:cNvCxnSpPr/>
          <p:nvPr/>
        </p:nvCxnSpPr>
        <p:spPr>
          <a:xfrm flipV="1">
            <a:off x="6083300" y="1583532"/>
            <a:ext cx="1244600" cy="171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1FF1309A-A0DC-47E7-A45B-A741D3BC45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" y="2500867"/>
            <a:ext cx="949358" cy="10432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0521C4-46B3-4197-9D61-C80009F19FA1}"/>
              </a:ext>
            </a:extLst>
          </p:cNvPr>
          <p:cNvSpPr/>
          <p:nvPr/>
        </p:nvSpPr>
        <p:spPr>
          <a:xfrm>
            <a:off x="5698614" y="1778453"/>
            <a:ext cx="2170476" cy="1200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0FEA8F6-63FB-40DC-AF33-143D5C7A43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988" y="2349803"/>
            <a:ext cx="876300" cy="876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C9F71F-E91E-4D3F-81AE-1CC1B8C3CE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19" y="3665755"/>
            <a:ext cx="1032136" cy="155102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D4744CA-68CE-404B-AF7C-8D20C084256C}"/>
              </a:ext>
            </a:extLst>
          </p:cNvPr>
          <p:cNvSpPr/>
          <p:nvPr/>
        </p:nvSpPr>
        <p:spPr>
          <a:xfrm>
            <a:off x="4316923" y="3606998"/>
            <a:ext cx="1124656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3E0B04-EE97-4975-ACF8-27FEDA3DAAD3}"/>
              </a:ext>
            </a:extLst>
          </p:cNvPr>
          <p:cNvCxnSpPr/>
          <p:nvPr/>
        </p:nvCxnSpPr>
        <p:spPr>
          <a:xfrm flipV="1">
            <a:off x="3823683" y="3388244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28865460-5F5D-48B0-A088-2195C38F59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47" y="3801054"/>
            <a:ext cx="415366" cy="58678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806C104-96B6-4393-9D34-728D6D1F51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02" y="4554071"/>
            <a:ext cx="415366" cy="5689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2795B9-9791-4BFD-86ED-6EC2353AAE04}"/>
              </a:ext>
            </a:extLst>
          </p:cNvPr>
          <p:cNvSpPr/>
          <p:nvPr/>
        </p:nvSpPr>
        <p:spPr>
          <a:xfrm>
            <a:off x="1387705" y="3785205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687C9B-6F17-4909-93CF-226A6CA759AC}"/>
              </a:ext>
            </a:extLst>
          </p:cNvPr>
          <p:cNvCxnSpPr/>
          <p:nvPr/>
        </p:nvCxnSpPr>
        <p:spPr>
          <a:xfrm>
            <a:off x="445522" y="5455494"/>
            <a:ext cx="11438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0FCBE05-887D-480A-AB70-82BFBA56FDEB}"/>
              </a:ext>
            </a:extLst>
          </p:cNvPr>
          <p:cNvSpPr/>
          <p:nvPr/>
        </p:nvSpPr>
        <p:spPr>
          <a:xfrm>
            <a:off x="1587239" y="4496766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6A508E3-CA79-45E0-9E1C-803E6DAC3581}"/>
              </a:ext>
            </a:extLst>
          </p:cNvPr>
          <p:cNvCxnSpPr/>
          <p:nvPr/>
        </p:nvCxnSpPr>
        <p:spPr>
          <a:xfrm flipV="1">
            <a:off x="1257300" y="3669530"/>
            <a:ext cx="952500" cy="752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9EB6F42-262C-4F31-98D3-BFE10ED246B2}"/>
              </a:ext>
            </a:extLst>
          </p:cNvPr>
          <p:cNvCxnSpPr/>
          <p:nvPr/>
        </p:nvCxnSpPr>
        <p:spPr>
          <a:xfrm flipV="1">
            <a:off x="1452847" y="4283102"/>
            <a:ext cx="1048916" cy="637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1E3DEFD-B59B-45F7-9226-47430830AD70}"/>
              </a:ext>
            </a:extLst>
          </p:cNvPr>
          <p:cNvSpPr txBox="1"/>
          <p:nvPr/>
        </p:nvSpPr>
        <p:spPr>
          <a:xfrm>
            <a:off x="-23406" y="1915978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PENTAGON.EMEA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105549-182B-4702-A75A-63F707BF2196}"/>
              </a:ext>
            </a:extLst>
          </p:cNvPr>
          <p:cNvSpPr/>
          <p:nvPr/>
        </p:nvSpPr>
        <p:spPr>
          <a:xfrm>
            <a:off x="10045700" y="2550721"/>
            <a:ext cx="2108871" cy="5486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36A764-8180-47FD-BB39-BE0BF8664426}"/>
              </a:ext>
            </a:extLst>
          </p:cNvPr>
          <p:cNvSpPr txBox="1"/>
          <p:nvPr/>
        </p:nvSpPr>
        <p:spPr>
          <a:xfrm>
            <a:off x="10354654" y="285367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Adam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6FC4D1F-0C88-4A7D-ABDA-87740DC0B977}"/>
              </a:ext>
            </a:extLst>
          </p:cNvPr>
          <p:cNvSpPr/>
          <p:nvPr/>
        </p:nvSpPr>
        <p:spPr>
          <a:xfrm>
            <a:off x="10034714" y="3193752"/>
            <a:ext cx="2108871" cy="5486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319F76-9CF1-4445-88AB-BD0D37325C05}"/>
              </a:ext>
            </a:extLst>
          </p:cNvPr>
          <p:cNvSpPr txBox="1"/>
          <p:nvPr/>
        </p:nvSpPr>
        <p:spPr>
          <a:xfrm>
            <a:off x="10082817" y="3063318"/>
            <a:ext cx="127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Gedon</a:t>
            </a:r>
            <a:r>
              <a:rPr lang="en-US" dirty="0"/>
              <a:t>(</a:t>
            </a:r>
            <a:r>
              <a:rPr lang="en-US" dirty="0" err="1"/>
              <a:t>eva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999103-F71C-4A70-816A-CBF8A29FB587}"/>
              </a:ext>
            </a:extLst>
          </p:cNvPr>
          <p:cNvSpPr txBox="1"/>
          <p:nvPr/>
        </p:nvSpPr>
        <p:spPr>
          <a:xfrm>
            <a:off x="9106088" y="3468074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Barack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6FD3D3-4BFB-48A3-AFF0-54F982EC8E4A}"/>
              </a:ext>
            </a:extLst>
          </p:cNvPr>
          <p:cNvSpPr txBox="1"/>
          <p:nvPr/>
        </p:nvSpPr>
        <p:spPr>
          <a:xfrm>
            <a:off x="10105888" y="4042473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FC91D1-FC58-438F-AFCA-C0C9159CAB7D}"/>
              </a:ext>
            </a:extLst>
          </p:cNvPr>
          <p:cNvSpPr txBox="1"/>
          <p:nvPr/>
        </p:nvSpPr>
        <p:spPr>
          <a:xfrm>
            <a:off x="6337300" y="4601733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</a:t>
            </a:r>
            <a:endParaRPr lang="en-US" strike="sngStrike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A78FDB-76A4-4583-8807-9CCEB5C281BF}"/>
              </a:ext>
            </a:extLst>
          </p:cNvPr>
          <p:cNvSpPr txBox="1"/>
          <p:nvPr/>
        </p:nvSpPr>
        <p:spPr>
          <a:xfrm>
            <a:off x="6912859" y="4076381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JFK.BULET.SHOTER.”Peng”.24a(		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B64D9B6-A578-4E44-B7B8-5499B1E0C4E3}"/>
              </a:ext>
            </a:extLst>
          </p:cNvPr>
          <p:cNvSpPr/>
          <p:nvPr/>
        </p:nvSpPr>
        <p:spPr>
          <a:xfrm>
            <a:off x="5795164" y="4659481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JFK(	    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4180255-5890-46D4-A84F-4D70852203E4}"/>
              </a:ext>
            </a:extLst>
          </p:cNvPr>
          <p:cNvCxnSpPr/>
          <p:nvPr/>
        </p:nvCxnSpPr>
        <p:spPr>
          <a:xfrm flipH="1" flipV="1">
            <a:off x="6083300" y="1583532"/>
            <a:ext cx="1993900" cy="197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B0536E2-5069-4277-8AE0-0D5187B5BFAB}"/>
              </a:ext>
            </a:extLst>
          </p:cNvPr>
          <p:cNvSpPr txBox="1"/>
          <p:nvPr/>
        </p:nvSpPr>
        <p:spPr>
          <a:xfrm>
            <a:off x="2163109" y="4105714"/>
            <a:ext cx="315323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ONSITE: </a:t>
            </a:r>
            <a:r>
              <a:rPr lang="en-US" dirty="0" err="1"/>
              <a:t>Bundewhere</a:t>
            </a:r>
            <a:endParaRPr lang="en-US" dirty="0"/>
          </a:p>
          <a:p>
            <a:r>
              <a:rPr lang="en-US" sz="800" strike="sngStrike" dirty="0"/>
              <a:t>Herr(</a:t>
            </a:r>
            <a:r>
              <a:rPr lang="en-US" sz="800" strike="sngStrike" dirty="0" err="1"/>
              <a:t>mann</a:t>
            </a:r>
            <a:r>
              <a:rPr lang="en-US" sz="800" strike="sngStrike" dirty="0"/>
              <a:t>) (</a:t>
            </a:r>
            <a:r>
              <a:rPr lang="en-US" sz="800" strike="sngStrike" dirty="0" err="1"/>
              <a:t>tnal</a:t>
            </a:r>
            <a:r>
              <a:rPr lang="en-US" sz="800" strike="sngStrike" dirty="0"/>
              <a:t>) God-MAN</a:t>
            </a:r>
          </a:p>
          <a:p>
            <a:r>
              <a:rPr lang="en-US" dirty="0"/>
              <a:t>G.NAVY.WAR IN </a:t>
            </a:r>
            <a:r>
              <a:rPr lang="en-US" dirty="0" err="1"/>
              <a:t>KOREA.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  <a:p>
            <a:r>
              <a:rPr lang="en-US" strike="sngStrike" dirty="0"/>
              <a:t>Uncle/uncle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7DBEC71-3DD9-4740-88EF-93C591D9B5F9}"/>
              </a:ext>
            </a:extLst>
          </p:cNvPr>
          <p:cNvSpPr/>
          <p:nvPr/>
        </p:nvSpPr>
        <p:spPr>
          <a:xfrm>
            <a:off x="4238242" y="1778976"/>
            <a:ext cx="1237103" cy="16763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BEDB98-6C2D-4239-A750-7380F3999E81}"/>
              </a:ext>
            </a:extLst>
          </p:cNvPr>
          <p:cNvSpPr txBox="1"/>
          <p:nvPr/>
        </p:nvSpPr>
        <p:spPr>
          <a:xfrm>
            <a:off x="4142550" y="1341396"/>
            <a:ext cx="489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dperes</a:t>
            </a:r>
            <a:r>
              <a:rPr lang="en-US" dirty="0" err="1"/>
              <a:t>.DEA</a:t>
            </a:r>
            <a:r>
              <a:rPr lang="en-US" dirty="0"/>
              <a:t>(</a:t>
            </a:r>
            <a:r>
              <a:rPr lang="en-US" dirty="0" err="1"/>
              <a:t>mdma</a:t>
            </a:r>
            <a:r>
              <a:rPr lang="en-US" dirty="0"/>
              <a:t>).Fire Department </a:t>
            </a:r>
            <a:r>
              <a:rPr lang="en-US" dirty="0" err="1"/>
              <a:t>Security.marx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8DB3DB7-7C44-4C53-A6E8-FD646DAB6CFF}"/>
              </a:ext>
            </a:extLst>
          </p:cNvPr>
          <p:cNvSpPr/>
          <p:nvPr/>
        </p:nvSpPr>
        <p:spPr>
          <a:xfrm>
            <a:off x="10354654" y="2002075"/>
            <a:ext cx="1837347" cy="5486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EA183D-DFE2-4182-9C06-2808966044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187" y="1950438"/>
            <a:ext cx="753772" cy="45226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4680F76-6445-4545-BBF1-EA0EAA13E1C6}"/>
              </a:ext>
            </a:extLst>
          </p:cNvPr>
          <p:cNvCxnSpPr/>
          <p:nvPr/>
        </p:nvCxnSpPr>
        <p:spPr>
          <a:xfrm>
            <a:off x="11100135" y="1835525"/>
            <a:ext cx="1091865" cy="603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AC394D6B-C792-4F7E-83E0-93F5DE2FA46C}"/>
              </a:ext>
            </a:extLst>
          </p:cNvPr>
          <p:cNvSpPr/>
          <p:nvPr/>
        </p:nvSpPr>
        <p:spPr>
          <a:xfrm>
            <a:off x="10045700" y="2002073"/>
            <a:ext cx="308953" cy="5418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26B4B19-1CBC-4C4E-88C9-08FD2D183A3F}"/>
              </a:ext>
            </a:extLst>
          </p:cNvPr>
          <p:cNvCxnSpPr/>
          <p:nvPr/>
        </p:nvCxnSpPr>
        <p:spPr>
          <a:xfrm flipV="1">
            <a:off x="11089150" y="1977951"/>
            <a:ext cx="794875" cy="320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D642133-BB5A-46DB-B18A-6A3FD7350350}"/>
              </a:ext>
            </a:extLst>
          </p:cNvPr>
          <p:cNvSpPr/>
          <p:nvPr/>
        </p:nvSpPr>
        <p:spPr>
          <a:xfrm>
            <a:off x="10017950" y="1388569"/>
            <a:ext cx="2174050" cy="3098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55A2693-883D-4047-B053-DE28C89075D8}"/>
              </a:ext>
            </a:extLst>
          </p:cNvPr>
          <p:cNvCxnSpPr/>
          <p:nvPr/>
        </p:nvCxnSpPr>
        <p:spPr>
          <a:xfrm flipV="1">
            <a:off x="3823683" y="2002073"/>
            <a:ext cx="1853458" cy="129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D9E4B8F-4BE9-4B95-96DA-BD587C68A1D5}"/>
              </a:ext>
            </a:extLst>
          </p:cNvPr>
          <p:cNvSpPr/>
          <p:nvPr/>
        </p:nvSpPr>
        <p:spPr>
          <a:xfrm>
            <a:off x="10045700" y="1680381"/>
            <a:ext cx="2146300" cy="309849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AUSCHWITZ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04FC550-5BA4-410F-832B-0C2352A2D308}"/>
              </a:ext>
            </a:extLst>
          </p:cNvPr>
          <p:cNvSpPr txBox="1"/>
          <p:nvPr/>
        </p:nvSpPr>
        <p:spPr>
          <a:xfrm>
            <a:off x="-103138" y="158528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2003/4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56ACBB4-86F4-4634-89BD-2AF14249F6BB}"/>
              </a:ext>
            </a:extLst>
          </p:cNvPr>
          <p:cNvCxnSpPr/>
          <p:nvPr/>
        </p:nvCxnSpPr>
        <p:spPr>
          <a:xfrm flipV="1">
            <a:off x="1733550" y="2698795"/>
            <a:ext cx="3262549" cy="2218041"/>
          </a:xfrm>
          <a:prstGeom prst="line">
            <a:avLst/>
          </a:prstGeom>
          <a:ln w="762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32F3839E-E8FC-4D21-B0BF-BE121995CB16}"/>
              </a:ext>
            </a:extLst>
          </p:cNvPr>
          <p:cNvCxnSpPr>
            <a:cxnSpLocks/>
          </p:cNvCxnSpPr>
          <p:nvPr/>
        </p:nvCxnSpPr>
        <p:spPr>
          <a:xfrm flipH="1">
            <a:off x="2062768" y="2861045"/>
            <a:ext cx="2558523" cy="683073"/>
          </a:xfrm>
          <a:prstGeom prst="line">
            <a:avLst/>
          </a:prstGeom>
          <a:ln w="76200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B1977D42-899B-4A66-9719-7C08A1323D76}"/>
              </a:ext>
            </a:extLst>
          </p:cNvPr>
          <p:cNvSpPr txBox="1"/>
          <p:nvPr/>
        </p:nvSpPr>
        <p:spPr>
          <a:xfrm>
            <a:off x="996435" y="3365237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OFFSITE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36B52FB-B244-4657-85A8-3ACF375874FD}"/>
              </a:ext>
            </a:extLst>
          </p:cNvPr>
          <p:cNvSpPr txBox="1"/>
          <p:nvPr/>
        </p:nvSpPr>
        <p:spPr>
          <a:xfrm>
            <a:off x="5677141" y="3429000"/>
            <a:ext cx="250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cisco </a:t>
            </a:r>
            <a:r>
              <a:rPr lang="en-US" dirty="0" err="1"/>
              <a:t>phones,anglea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C4EBA58-1F30-46F7-818C-B20856EBF733}"/>
              </a:ext>
            </a:extLst>
          </p:cNvPr>
          <p:cNvSpPr/>
          <p:nvPr/>
        </p:nvSpPr>
        <p:spPr>
          <a:xfrm>
            <a:off x="5630754" y="3663599"/>
            <a:ext cx="2149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michael</a:t>
            </a:r>
            <a:r>
              <a:rPr lang="en-US" dirty="0"/>
              <a:t> dyer visa </a:t>
            </a:r>
            <a:r>
              <a:rPr lang="en-US" dirty="0" err="1"/>
              <a:t>cto</a:t>
            </a: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921272-BB0C-4CBA-A689-E345C810267E}"/>
              </a:ext>
            </a:extLst>
          </p:cNvPr>
          <p:cNvCxnSpPr/>
          <p:nvPr/>
        </p:nvCxnSpPr>
        <p:spPr>
          <a:xfrm flipV="1">
            <a:off x="5795164" y="3593959"/>
            <a:ext cx="1824836" cy="4389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CBA6F0F-4262-4CA6-9179-9B1C480C4FC5}"/>
              </a:ext>
            </a:extLst>
          </p:cNvPr>
          <p:cNvSpPr txBox="1"/>
          <p:nvPr/>
        </p:nvSpPr>
        <p:spPr>
          <a:xfrm>
            <a:off x="156960" y="5810404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 OF GOD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E39AB80-2C29-48CC-886F-24AE656002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6197" y="5518185"/>
            <a:ext cx="724032" cy="102347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0BD4998-4B25-4D08-AFDF-6138EACFD7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17" y="5900675"/>
            <a:ext cx="706794" cy="47033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5050B33-462A-4522-A421-755AFF34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069" y="5822210"/>
            <a:ext cx="429368" cy="59232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51CF4F3-003F-45C2-B659-F109D62069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42" y="5785627"/>
            <a:ext cx="753772" cy="452263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70F92E7-2320-4ABC-8D53-0F321915DCB2}"/>
              </a:ext>
            </a:extLst>
          </p:cNvPr>
          <p:cNvCxnSpPr/>
          <p:nvPr/>
        </p:nvCxnSpPr>
        <p:spPr>
          <a:xfrm>
            <a:off x="2959100" y="5822210"/>
            <a:ext cx="3430340" cy="54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CE4A459-08FE-4C13-867A-A403EDEF259B}"/>
              </a:ext>
            </a:extLst>
          </p:cNvPr>
          <p:cNvSpPr/>
          <p:nvPr/>
        </p:nvSpPr>
        <p:spPr>
          <a:xfrm>
            <a:off x="2980370" y="5822039"/>
            <a:ext cx="2417885" cy="6800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2BD3E35-8C6A-4A84-83EE-23C8632340FA}"/>
              </a:ext>
            </a:extLst>
          </p:cNvPr>
          <p:cNvCxnSpPr/>
          <p:nvPr/>
        </p:nvCxnSpPr>
        <p:spPr>
          <a:xfrm flipV="1">
            <a:off x="2641600" y="5733591"/>
            <a:ext cx="3747840" cy="446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D1090CB-3D34-4B02-8121-CEBF3CA59072}"/>
              </a:ext>
            </a:extLst>
          </p:cNvPr>
          <p:cNvCxnSpPr/>
          <p:nvPr/>
        </p:nvCxnSpPr>
        <p:spPr>
          <a:xfrm>
            <a:off x="279400" y="5822039"/>
            <a:ext cx="1173447" cy="357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025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88AC42-7CB6-4E2E-8A78-31833D7E44E9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98B28-1987-4638-8CCE-45E84FD8388F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F47E8B-C7C6-41CF-9B9C-7C3D8248CC8A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07A75E-CD1D-4361-BFB2-86CAA2E7A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900" y="2499360"/>
            <a:ext cx="847725" cy="113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8ACAB9-83D2-47BE-A86D-BFB92BA214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75" y="2549604"/>
            <a:ext cx="1533525" cy="10298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284900A-3576-41F8-974D-144ECAD8C117}"/>
              </a:ext>
            </a:extLst>
          </p:cNvPr>
          <p:cNvSpPr txBox="1"/>
          <p:nvPr/>
        </p:nvSpPr>
        <p:spPr>
          <a:xfrm>
            <a:off x="8763000" y="1930400"/>
            <a:ext cx="15794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  <a:p>
            <a:r>
              <a:rPr lang="en-US" dirty="0"/>
              <a:t>WAR IN KOREA</a:t>
            </a:r>
            <a:br>
              <a:rPr lang="en-US" dirty="0"/>
            </a:br>
            <a:r>
              <a:rPr lang="en-US" dirty="0"/>
              <a:t>WW1</a:t>
            </a:r>
          </a:p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910763-E398-44B8-B0FF-439A5316A0B0}"/>
              </a:ext>
            </a:extLst>
          </p:cNvPr>
          <p:cNvCxnSpPr/>
          <p:nvPr/>
        </p:nvCxnSpPr>
        <p:spPr>
          <a:xfrm flipV="1">
            <a:off x="3810000" y="1739900"/>
            <a:ext cx="1524000" cy="214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A91EC128-0E5E-4124-81C3-01B15DF93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772" y="3394075"/>
            <a:ext cx="330478" cy="4921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D214DE-5B6E-4C3A-AAA5-0E135620ABD2}"/>
              </a:ext>
            </a:extLst>
          </p:cNvPr>
          <p:cNvCxnSpPr/>
          <p:nvPr/>
        </p:nvCxnSpPr>
        <p:spPr>
          <a:xfrm flipV="1">
            <a:off x="5219700" y="3130729"/>
            <a:ext cx="1257300" cy="755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185D6114-3FB6-419B-A803-49A35B5D0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625" y="3064510"/>
            <a:ext cx="1160150" cy="6496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AC81C1-E38C-4BFD-907C-3AC6A3DFEC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130730"/>
            <a:ext cx="1257301" cy="69757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64302B-3230-4536-9020-42BC11AE5404}"/>
              </a:ext>
            </a:extLst>
          </p:cNvPr>
          <p:cNvSpPr txBox="1"/>
          <p:nvPr/>
        </p:nvSpPr>
        <p:spPr>
          <a:xfrm>
            <a:off x="6210300" y="254960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9:00AM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E3F4D6-76FB-4AB9-AFEA-B4297485A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75" y="3130729"/>
            <a:ext cx="1506191" cy="75547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F0DF90C-F6C2-4633-943A-EFFC50199F90}"/>
              </a:ext>
            </a:extLst>
          </p:cNvPr>
          <p:cNvSpPr txBox="1"/>
          <p:nvPr/>
        </p:nvSpPr>
        <p:spPr>
          <a:xfrm>
            <a:off x="7607300" y="254960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10:00AM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98309DC-D7FC-4198-9141-E46376440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50" y="3143429"/>
            <a:ext cx="1257300" cy="70408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A86BB8-818B-498A-B419-7CDAFF4ECDC3}"/>
              </a:ext>
            </a:extLst>
          </p:cNvPr>
          <p:cNvSpPr/>
          <p:nvPr/>
        </p:nvSpPr>
        <p:spPr>
          <a:xfrm>
            <a:off x="8916536" y="2813050"/>
            <a:ext cx="1045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11:00AM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FAA83B0-9D98-4520-A178-9F4C9ADA30BA}"/>
              </a:ext>
            </a:extLst>
          </p:cNvPr>
          <p:cNvSpPr txBox="1"/>
          <p:nvPr/>
        </p:nvSpPr>
        <p:spPr>
          <a:xfrm>
            <a:off x="5914075" y="193040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Nick.</a:t>
            </a:r>
            <a:r>
              <a:rPr lang="en-US" sz="800" strike="sngStrike" dirty="0" err="1"/>
              <a:t>chsitoff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pisoff</a:t>
            </a:r>
            <a:r>
              <a:rPr lang="en-US" sz="800" strike="sngStrike" dirty="0"/>
              <a:t>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D43DC5E-FEBB-455F-B79A-2F8BBCAEEB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34" y="3115462"/>
            <a:ext cx="1349055" cy="75547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5ACBD86-42E2-4E3B-9653-BD995D8786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4201173"/>
            <a:ext cx="1332550" cy="6662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0E1579-678E-495D-B8A4-9BC3D0F84E37}"/>
              </a:ext>
            </a:extLst>
          </p:cNvPr>
          <p:cNvSpPr txBox="1"/>
          <p:nvPr/>
        </p:nvSpPr>
        <p:spPr>
          <a:xfrm>
            <a:off x="4429676" y="3686267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1:00PM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0C78AB1-3383-4F2A-B3A7-6ADA06013D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50" y="4234042"/>
            <a:ext cx="1074509" cy="68204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A315F04-4CE5-4A35-963C-B300BDE216C9}"/>
              </a:ext>
            </a:extLst>
          </p:cNvPr>
          <p:cNvSpPr txBox="1"/>
          <p:nvPr/>
        </p:nvSpPr>
        <p:spPr>
          <a:xfrm>
            <a:off x="6084725" y="387602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2:00PM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F405BB6-3C8D-4F88-AB68-6780023F12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234" y="4116442"/>
            <a:ext cx="1194223" cy="85623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5029558-9B4B-4F5E-98D4-32B30E0EAD87}"/>
              </a:ext>
            </a:extLst>
          </p:cNvPr>
          <p:cNvSpPr txBox="1"/>
          <p:nvPr/>
        </p:nvSpPr>
        <p:spPr>
          <a:xfrm>
            <a:off x="7553328" y="3816655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3:00PM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F65D55-8B26-4F57-B4C9-550BBD029B13}"/>
              </a:ext>
            </a:extLst>
          </p:cNvPr>
          <p:cNvSpPr txBox="1"/>
          <p:nvPr/>
        </p:nvSpPr>
        <p:spPr>
          <a:xfrm>
            <a:off x="5604279" y="1500891"/>
            <a:ext cx="143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Dr. Dre Hours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AB481D-7A61-4E89-8489-42D5A0F99E3C}"/>
              </a:ext>
            </a:extLst>
          </p:cNvPr>
          <p:cNvSpPr txBox="1"/>
          <p:nvPr/>
        </p:nvSpPr>
        <p:spPr>
          <a:xfrm>
            <a:off x="6445435" y="171268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87A2BF-96E4-4E98-A120-D30AAD35A722}"/>
              </a:ext>
            </a:extLst>
          </p:cNvPr>
          <p:cNvSpPr txBox="1"/>
          <p:nvPr/>
        </p:nvSpPr>
        <p:spPr>
          <a:xfrm>
            <a:off x="4674821" y="1258888"/>
            <a:ext cx="9957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ATB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C62157A-BB0C-482F-89C1-3A98AD2B50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509625"/>
            <a:ext cx="876300" cy="8763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7E8F8AE-B6F5-49E9-950D-F0D16B20DF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38" y="1467006"/>
            <a:ext cx="1524000" cy="104599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2EF4FCF-BF34-4976-8E47-939B389345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36" y="4167785"/>
            <a:ext cx="1257300" cy="70408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631D8C4-8AB9-451A-A78B-B72B333C948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34" y="4161010"/>
            <a:ext cx="1548076" cy="86982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02AD97C-72C7-4127-8F8A-69FC80801EA1}"/>
              </a:ext>
            </a:extLst>
          </p:cNvPr>
          <p:cNvSpPr txBox="1"/>
          <p:nvPr/>
        </p:nvSpPr>
        <p:spPr>
          <a:xfrm>
            <a:off x="9115306" y="383184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4:00 PM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F583A5-8D5C-4D70-8F98-44869EBE4F7C}"/>
              </a:ext>
            </a:extLst>
          </p:cNvPr>
          <p:cNvSpPr txBox="1"/>
          <p:nvPr/>
        </p:nvSpPr>
        <p:spPr>
          <a:xfrm>
            <a:off x="10293100" y="37631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5:00 PM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3FD5D73-198B-497F-9E96-1AA3E520351B}"/>
              </a:ext>
            </a:extLst>
          </p:cNvPr>
          <p:cNvCxnSpPr/>
          <p:nvPr/>
        </p:nvCxnSpPr>
        <p:spPr>
          <a:xfrm>
            <a:off x="3870402" y="4867448"/>
            <a:ext cx="8088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E6CC71DF-F634-4C70-8A36-DCD6F67586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11" y="5192603"/>
            <a:ext cx="1599293" cy="159929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82E989F-38E2-48B5-A4C8-B422B9881B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931" y="6088538"/>
            <a:ext cx="1215044" cy="6804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4E0C63B-37AA-465C-9505-7CA902740A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76" y="5161392"/>
            <a:ext cx="1345153" cy="70729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7E71412-756D-4DC4-9FA7-7B05945EECE7}"/>
              </a:ext>
            </a:extLst>
          </p:cNvPr>
          <p:cNvCxnSpPr/>
          <p:nvPr/>
        </p:nvCxnSpPr>
        <p:spPr>
          <a:xfrm>
            <a:off x="3495675" y="1966774"/>
            <a:ext cx="8315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C40DD7B4-9F25-400C-B7CF-864097D53196}"/>
              </a:ext>
            </a:extLst>
          </p:cNvPr>
          <p:cNvSpPr/>
          <p:nvPr/>
        </p:nvSpPr>
        <p:spPr>
          <a:xfrm>
            <a:off x="5343709" y="5238913"/>
            <a:ext cx="1697438" cy="273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58D86CE-51EF-4529-8969-1846D6EC998E}"/>
              </a:ext>
            </a:extLst>
          </p:cNvPr>
          <p:cNvSpPr/>
          <p:nvPr/>
        </p:nvSpPr>
        <p:spPr>
          <a:xfrm>
            <a:off x="5382160" y="5614849"/>
            <a:ext cx="1658987" cy="100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18389A8-3BFB-4574-BA41-3C08F1BE98F9}"/>
              </a:ext>
            </a:extLst>
          </p:cNvPr>
          <p:cNvSpPr txBox="1"/>
          <p:nvPr/>
        </p:nvSpPr>
        <p:spPr>
          <a:xfrm>
            <a:off x="5610525" y="5512486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  <a:p>
            <a:r>
              <a:rPr lang="en-US" strike="sngStrike" dirty="0" err="1"/>
              <a:t>Moodies</a:t>
            </a:r>
            <a:endParaRPr lang="en-US" strike="sngStrik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47A2661-C48C-47B5-976B-298EF9DEC627}"/>
              </a:ext>
            </a:extLst>
          </p:cNvPr>
          <p:cNvSpPr txBox="1"/>
          <p:nvPr/>
        </p:nvSpPr>
        <p:spPr>
          <a:xfrm>
            <a:off x="5376430" y="6088538"/>
            <a:ext cx="159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dre</a:t>
            </a:r>
            <a:endParaRPr lang="en-US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05F1E9E-8E2B-428C-9739-931137AADD61}"/>
              </a:ext>
            </a:extLst>
          </p:cNvPr>
          <p:cNvSpPr/>
          <p:nvPr/>
        </p:nvSpPr>
        <p:spPr>
          <a:xfrm>
            <a:off x="5435196" y="6522110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BBC5ED-FC56-4256-9657-24844F438F79}"/>
              </a:ext>
            </a:extLst>
          </p:cNvPr>
          <p:cNvSpPr/>
          <p:nvPr/>
        </p:nvSpPr>
        <p:spPr>
          <a:xfrm>
            <a:off x="3488224" y="5284610"/>
            <a:ext cx="1697438" cy="273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FAC7E74-D2D6-4BE5-A8B2-6ADD89B120D1}"/>
              </a:ext>
            </a:extLst>
          </p:cNvPr>
          <p:cNvSpPr/>
          <p:nvPr/>
        </p:nvSpPr>
        <p:spPr>
          <a:xfrm>
            <a:off x="3526675" y="5660546"/>
            <a:ext cx="1658987" cy="100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E084AFF-7864-46CF-80BB-84DFD74D6265}"/>
              </a:ext>
            </a:extLst>
          </p:cNvPr>
          <p:cNvSpPr txBox="1"/>
          <p:nvPr/>
        </p:nvSpPr>
        <p:spPr>
          <a:xfrm>
            <a:off x="3755040" y="5558183"/>
            <a:ext cx="102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2018</a:t>
            </a:r>
          </a:p>
          <a:p>
            <a:r>
              <a:rPr lang="en-US" strike="sngStrike" dirty="0" err="1"/>
              <a:t>Glu.chair</a:t>
            </a:r>
            <a:endParaRPr lang="en-US" strike="sngStrik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1067763-8877-4BF3-811A-57904C368140}"/>
              </a:ext>
            </a:extLst>
          </p:cNvPr>
          <p:cNvSpPr txBox="1"/>
          <p:nvPr/>
        </p:nvSpPr>
        <p:spPr>
          <a:xfrm>
            <a:off x="3520945" y="6134235"/>
            <a:ext cx="1590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dre</a:t>
            </a:r>
            <a:endParaRPr lang="en-US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8E35794-655D-41C3-AA90-66DAF74CC2BC}"/>
              </a:ext>
            </a:extLst>
          </p:cNvPr>
          <p:cNvSpPr/>
          <p:nvPr/>
        </p:nvSpPr>
        <p:spPr>
          <a:xfrm>
            <a:off x="3579711" y="6567807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EF25B47-2AC9-4176-AF88-8E800A3A3921}"/>
              </a:ext>
            </a:extLst>
          </p:cNvPr>
          <p:cNvSpPr/>
          <p:nvPr/>
        </p:nvSpPr>
        <p:spPr>
          <a:xfrm>
            <a:off x="7307963" y="5189792"/>
            <a:ext cx="1697438" cy="2735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841EEA-F297-4B44-8508-87D507858868}"/>
              </a:ext>
            </a:extLst>
          </p:cNvPr>
          <p:cNvSpPr/>
          <p:nvPr/>
        </p:nvSpPr>
        <p:spPr>
          <a:xfrm>
            <a:off x="7346414" y="5565728"/>
            <a:ext cx="1658987" cy="10011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60EE658-8B02-45B3-ADBC-86A77F7BA2B9}"/>
              </a:ext>
            </a:extLst>
          </p:cNvPr>
          <p:cNvSpPr txBox="1"/>
          <p:nvPr/>
        </p:nvSpPr>
        <p:spPr>
          <a:xfrm>
            <a:off x="7574779" y="546336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  <a:p>
            <a:endParaRPr lang="en-US" strike="sngStrike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C2D7881-CEEC-4E10-899B-D91E2D7C25DC}"/>
              </a:ext>
            </a:extLst>
          </p:cNvPr>
          <p:cNvSpPr txBox="1"/>
          <p:nvPr/>
        </p:nvSpPr>
        <p:spPr>
          <a:xfrm>
            <a:off x="7818572" y="5679975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7085705-A706-477C-83B9-CE40BF48D3AA}"/>
              </a:ext>
            </a:extLst>
          </p:cNvPr>
          <p:cNvSpPr/>
          <p:nvPr/>
        </p:nvSpPr>
        <p:spPr>
          <a:xfrm>
            <a:off x="7399450" y="6472989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8D7F9D7-ECB5-4D39-A012-0789576B416A}"/>
              </a:ext>
            </a:extLst>
          </p:cNvPr>
          <p:cNvSpPr txBox="1"/>
          <p:nvPr/>
        </p:nvSpPr>
        <p:spPr>
          <a:xfrm>
            <a:off x="7445756" y="6019848"/>
            <a:ext cx="1628331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CERTIFIED:PMP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B1FD51D-C083-4918-8D2C-96CE370BC6AD}"/>
              </a:ext>
            </a:extLst>
          </p:cNvPr>
          <p:cNvSpPr txBox="1"/>
          <p:nvPr/>
        </p:nvSpPr>
        <p:spPr>
          <a:xfrm>
            <a:off x="2146300" y="1500891"/>
            <a:ext cx="146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 MARY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E36ED819-122F-4767-AA93-C59CEB687A9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998" y="3493197"/>
            <a:ext cx="620399" cy="912154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17379DD-EE8E-4DEF-845A-47CB2D779EC8}"/>
              </a:ext>
            </a:extLst>
          </p:cNvPr>
          <p:cNvCxnSpPr/>
          <p:nvPr/>
        </p:nvCxnSpPr>
        <p:spPr>
          <a:xfrm flipV="1">
            <a:off x="709083" y="3551716"/>
            <a:ext cx="2325633" cy="64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1656E651-BFE2-4816-9057-F1733A4D91B3}"/>
              </a:ext>
            </a:extLst>
          </p:cNvPr>
          <p:cNvSpPr/>
          <p:nvPr/>
        </p:nvSpPr>
        <p:spPr>
          <a:xfrm>
            <a:off x="937365" y="2522928"/>
            <a:ext cx="2177256" cy="188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15FC20-3043-417A-B3F2-45139F12B7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413" y="1411904"/>
            <a:ext cx="1452975" cy="1088328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E96FA7E-D034-4100-83DF-12E15DA6D2CC}"/>
              </a:ext>
            </a:extLst>
          </p:cNvPr>
          <p:cNvCxnSpPr/>
          <p:nvPr/>
        </p:nvCxnSpPr>
        <p:spPr>
          <a:xfrm flipV="1">
            <a:off x="324166" y="2152480"/>
            <a:ext cx="2929506" cy="239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63DC4BC-3FCC-4B5D-93BF-07A39CF13086}"/>
              </a:ext>
            </a:extLst>
          </p:cNvPr>
          <p:cNvSpPr/>
          <p:nvPr/>
        </p:nvSpPr>
        <p:spPr>
          <a:xfrm>
            <a:off x="-51959" y="2625321"/>
            <a:ext cx="2198259" cy="5570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WW2.JOEB/JOEB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A7DE77B-E49A-47B0-839E-146BF079127A}"/>
              </a:ext>
            </a:extLst>
          </p:cNvPr>
          <p:cNvSpPr/>
          <p:nvPr/>
        </p:nvSpPr>
        <p:spPr>
          <a:xfrm>
            <a:off x="9962015" y="1411904"/>
            <a:ext cx="2229985" cy="5184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.ATOMLCOCK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64E8C6-C10F-4F08-AD37-FC00FAEA2ABE}"/>
              </a:ext>
            </a:extLst>
          </p:cNvPr>
          <p:cNvSpPr/>
          <p:nvPr/>
        </p:nvSpPr>
        <p:spPr>
          <a:xfrm>
            <a:off x="4556382" y="3043168"/>
            <a:ext cx="7311451" cy="1886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5D312F8-FD67-4753-846C-FA1D552FDD18}"/>
              </a:ext>
            </a:extLst>
          </p:cNvPr>
          <p:cNvSpPr/>
          <p:nvPr/>
        </p:nvSpPr>
        <p:spPr>
          <a:xfrm>
            <a:off x="3465115" y="2522928"/>
            <a:ext cx="1682564" cy="11067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242511FD-5C5C-4028-9A22-564E3F9D6F58}"/>
              </a:ext>
            </a:extLst>
          </p:cNvPr>
          <p:cNvSpPr/>
          <p:nvPr/>
        </p:nvSpPr>
        <p:spPr>
          <a:xfrm>
            <a:off x="7120277" y="1362532"/>
            <a:ext cx="1656553" cy="11247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9C60963-CD80-4DB1-BC5E-8CEF941B3DA8}"/>
              </a:ext>
            </a:extLst>
          </p:cNvPr>
          <p:cNvSpPr txBox="1"/>
          <p:nvPr/>
        </p:nvSpPr>
        <p:spPr>
          <a:xfrm>
            <a:off x="4032764" y="1271418"/>
            <a:ext cx="8402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41.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3824101-92C6-46DB-AFAC-8C327D10593A}"/>
              </a:ext>
            </a:extLst>
          </p:cNvPr>
          <p:cNvSpPr/>
          <p:nvPr/>
        </p:nvSpPr>
        <p:spPr>
          <a:xfrm>
            <a:off x="-66541" y="3284775"/>
            <a:ext cx="2198259" cy="5570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G.VIRGNIA.MARY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2BFAC944-3376-4F59-8C34-3CEDE1DAB3B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30" y="3092521"/>
            <a:ext cx="876300" cy="8763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8EEEAC7-5CC2-4DFD-A0EB-BCB6266E6CD8}"/>
              </a:ext>
            </a:extLst>
          </p:cNvPr>
          <p:cNvSpPr txBox="1"/>
          <p:nvPr/>
        </p:nvSpPr>
        <p:spPr>
          <a:xfrm>
            <a:off x="64746" y="320468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USD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6F6B8B1B-137E-4CE2-8CDE-9D80037AA43B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8" y="3878262"/>
            <a:ext cx="645143" cy="27649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2212B77-95A7-4C8E-A7DC-BD157679869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09" y="4230422"/>
            <a:ext cx="523114" cy="24255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A76E106-5ED7-4166-8EE2-E3F85102760D}"/>
              </a:ext>
            </a:extLst>
          </p:cNvPr>
          <p:cNvCxnSpPr/>
          <p:nvPr/>
        </p:nvCxnSpPr>
        <p:spPr>
          <a:xfrm>
            <a:off x="1181100" y="3686267"/>
            <a:ext cx="317500" cy="334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7BA7B1-A689-4F0C-9113-C7E7D05AABD7}"/>
              </a:ext>
            </a:extLst>
          </p:cNvPr>
          <p:cNvCxnSpPr/>
          <p:nvPr/>
        </p:nvCxnSpPr>
        <p:spPr>
          <a:xfrm>
            <a:off x="1723110" y="3686267"/>
            <a:ext cx="603829" cy="49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3F7AF53-161F-47B2-A76E-56CCFB83BC3D}"/>
              </a:ext>
            </a:extLst>
          </p:cNvPr>
          <p:cNvSpPr txBox="1"/>
          <p:nvPr/>
        </p:nvSpPr>
        <p:spPr>
          <a:xfrm>
            <a:off x="9186373" y="5278699"/>
            <a:ext cx="305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2010-23  INTERNET PAYMENTS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0C5AE39-C606-4770-9793-6F1FD7EB4DB4}"/>
              </a:ext>
            </a:extLst>
          </p:cNvPr>
          <p:cNvSpPr/>
          <p:nvPr/>
        </p:nvSpPr>
        <p:spPr>
          <a:xfrm>
            <a:off x="1633" y="4466731"/>
            <a:ext cx="2198259" cy="5570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?HOMCE:MATHEW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7216B1D-759A-488D-A34C-8E08F4B88686}"/>
              </a:ext>
            </a:extLst>
          </p:cNvPr>
          <p:cNvCxnSpPr/>
          <p:nvPr/>
        </p:nvCxnSpPr>
        <p:spPr>
          <a:xfrm>
            <a:off x="3614779" y="2299732"/>
            <a:ext cx="1532900" cy="146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D4B63E7-696E-4D2F-AF3C-1EB2C8F9ADE0}"/>
              </a:ext>
            </a:extLst>
          </p:cNvPr>
          <p:cNvCxnSpPr/>
          <p:nvPr/>
        </p:nvCxnSpPr>
        <p:spPr>
          <a:xfrm flipV="1">
            <a:off x="4738862" y="3328995"/>
            <a:ext cx="6298710" cy="1246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C8DB8B4-6B6D-4357-9F78-6C4117809F81}"/>
              </a:ext>
            </a:extLst>
          </p:cNvPr>
          <p:cNvCxnSpPr/>
          <p:nvPr/>
        </p:nvCxnSpPr>
        <p:spPr>
          <a:xfrm>
            <a:off x="5328976" y="3367312"/>
            <a:ext cx="5681924" cy="1127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5EA8CFD-C86C-4F0A-AE55-0616A6EF3F3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14" y="2437540"/>
            <a:ext cx="1044442" cy="584888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416DD0A9-F3C3-4824-9DB9-BB3CF850414B}"/>
              </a:ext>
            </a:extLst>
          </p:cNvPr>
          <p:cNvSpPr/>
          <p:nvPr/>
        </p:nvSpPr>
        <p:spPr>
          <a:xfrm>
            <a:off x="3350068" y="2421620"/>
            <a:ext cx="8777186" cy="26396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8965C9D-1AE2-4AE0-90AE-E18838BD0D2B}"/>
              </a:ext>
            </a:extLst>
          </p:cNvPr>
          <p:cNvCxnSpPr/>
          <p:nvPr/>
        </p:nvCxnSpPr>
        <p:spPr>
          <a:xfrm>
            <a:off x="3476933" y="2287202"/>
            <a:ext cx="742097" cy="927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AD17819-6839-49B3-98BB-2C515B94CD2C}"/>
              </a:ext>
            </a:extLst>
          </p:cNvPr>
          <p:cNvSpPr/>
          <p:nvPr/>
        </p:nvSpPr>
        <p:spPr>
          <a:xfrm>
            <a:off x="3022600" y="2410078"/>
            <a:ext cx="422205" cy="5423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F5E475F-0404-4FCA-9A04-19AA6B84ED92}"/>
              </a:ext>
            </a:extLst>
          </p:cNvPr>
          <p:cNvSpPr txBox="1"/>
          <p:nvPr/>
        </p:nvSpPr>
        <p:spPr>
          <a:xfrm>
            <a:off x="10029210" y="5707325"/>
            <a:ext cx="11304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13Y</a:t>
            </a:r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D53FCBFB-7BF1-4F06-B642-452135FCFE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536" y="6399345"/>
            <a:ext cx="605648" cy="41568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F9AE831-ED62-4791-99DD-1DEA91F678EA}"/>
              </a:ext>
            </a:extLst>
          </p:cNvPr>
          <p:cNvSpPr txBox="1"/>
          <p:nvPr/>
        </p:nvSpPr>
        <p:spPr>
          <a:xfrm>
            <a:off x="10858696" y="6382168"/>
            <a:ext cx="1507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G.VIRING.</a:t>
            </a:r>
            <a:r>
              <a:rPr lang="en-US" sz="800" strike="sngStrike" dirty="0" err="1"/>
              <a:t>nachtcafe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069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3B67F8-CDCC-4153-9CDF-6D1C5E37251D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003D50-85BD-49C0-A2C1-A7065D551558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07460-E321-4D89-BAA1-28E1D300AA39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96C6B4-C30B-4829-B8BD-4B2FAF1EE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268" y="4434333"/>
            <a:ext cx="3222082" cy="21549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5FB3857-5BB4-45F5-8886-F9205F7DA5B2}"/>
              </a:ext>
            </a:extLst>
          </p:cNvPr>
          <p:cNvSpPr/>
          <p:nvPr/>
        </p:nvSpPr>
        <p:spPr>
          <a:xfrm>
            <a:off x="9962015" y="1411904"/>
            <a:ext cx="2229985" cy="5184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</a:t>
            </a:r>
            <a:r>
              <a:rPr lang="en-US" dirty="0" err="1"/>
              <a:t>.ATOMLCOCK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D95FD-8EAE-45A3-B657-3F310D7180A3}"/>
              </a:ext>
            </a:extLst>
          </p:cNvPr>
          <p:cNvSpPr txBox="1"/>
          <p:nvPr/>
        </p:nvSpPr>
        <p:spPr>
          <a:xfrm>
            <a:off x="6583413" y="4579429"/>
            <a:ext cx="542597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Policy</a:t>
            </a:r>
          </a:p>
          <a:p>
            <a:r>
              <a:rPr lang="en-US" sz="7200" b="1" dirty="0" err="1"/>
              <a:t>Frogin</a:t>
            </a:r>
            <a:r>
              <a:rPr lang="en-US" sz="7200" b="1" dirty="0"/>
              <a:t> </a:t>
            </a:r>
            <a:r>
              <a:rPr lang="en-US" sz="7200" b="1" dirty="0" err="1"/>
              <a:t>Policcy</a:t>
            </a:r>
            <a:endParaRPr lang="en-US" sz="72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064AB2-AE32-469A-856B-76EDAE0480B9}"/>
              </a:ext>
            </a:extLst>
          </p:cNvPr>
          <p:cNvSpPr/>
          <p:nvPr/>
        </p:nvSpPr>
        <p:spPr>
          <a:xfrm>
            <a:off x="4292600" y="2841515"/>
            <a:ext cx="4127500" cy="73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924237B-550A-466C-A028-53AA0F6E17AF}"/>
              </a:ext>
            </a:extLst>
          </p:cNvPr>
          <p:cNvCxnSpPr>
            <a:stCxn id="10" idx="1"/>
          </p:cNvCxnSpPr>
          <p:nvPr/>
        </p:nvCxnSpPr>
        <p:spPr>
          <a:xfrm flipV="1">
            <a:off x="4292600" y="3208783"/>
            <a:ext cx="4343400" cy="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A5479-C216-41A0-978C-FB57D3EF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47" y="2423667"/>
            <a:ext cx="2936553" cy="1681161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9C6C410-7675-4D3A-8C8B-867EB32D526D}"/>
              </a:ext>
            </a:extLst>
          </p:cNvPr>
          <p:cNvSpPr/>
          <p:nvPr/>
        </p:nvSpPr>
        <p:spPr>
          <a:xfrm>
            <a:off x="3581400" y="1536700"/>
            <a:ext cx="711200" cy="6543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9E938B-01B5-4192-A683-31480749AC8D}"/>
              </a:ext>
            </a:extLst>
          </p:cNvPr>
          <p:cNvSpPr/>
          <p:nvPr/>
        </p:nvSpPr>
        <p:spPr>
          <a:xfrm>
            <a:off x="3606800" y="2164409"/>
            <a:ext cx="711200" cy="6543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6B282D0-4745-4926-BD5B-093DEAAED273}"/>
              </a:ext>
            </a:extLst>
          </p:cNvPr>
          <p:cNvSpPr/>
          <p:nvPr/>
        </p:nvSpPr>
        <p:spPr>
          <a:xfrm>
            <a:off x="4292600" y="1523377"/>
            <a:ext cx="711200" cy="6543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1C25414-51DB-4469-9A97-A75C62A72B3D}"/>
              </a:ext>
            </a:extLst>
          </p:cNvPr>
          <p:cNvSpPr/>
          <p:nvPr/>
        </p:nvSpPr>
        <p:spPr>
          <a:xfrm>
            <a:off x="4330700" y="2096489"/>
            <a:ext cx="711200" cy="6543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BD5DF7-32C7-4FAF-9747-131F8122F33E}"/>
              </a:ext>
            </a:extLst>
          </p:cNvPr>
          <p:cNvSpPr/>
          <p:nvPr/>
        </p:nvSpPr>
        <p:spPr>
          <a:xfrm>
            <a:off x="3581400" y="1536700"/>
            <a:ext cx="673100" cy="3936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ww1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E3D5A4C-993A-49D3-9953-F81663804CC5}"/>
              </a:ext>
            </a:extLst>
          </p:cNvPr>
          <p:cNvSpPr/>
          <p:nvPr/>
        </p:nvSpPr>
        <p:spPr>
          <a:xfrm>
            <a:off x="3619500" y="2246782"/>
            <a:ext cx="673100" cy="3936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ww2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612639-5678-4635-A9DB-5C297EE03927}"/>
              </a:ext>
            </a:extLst>
          </p:cNvPr>
          <p:cNvSpPr txBox="1"/>
          <p:nvPr/>
        </p:nvSpPr>
        <p:spPr>
          <a:xfrm>
            <a:off x="2091041" y="1269662"/>
            <a:ext cx="2286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24x7 </a:t>
            </a:r>
            <a:r>
              <a:rPr lang="en-US" dirty="0" err="1"/>
              <a:t>AVABILITTY.</a:t>
            </a:r>
            <a:r>
              <a:rPr lang="en-US" sz="800" strike="sngStrike" dirty="0" err="1"/>
              <a:t>mar</a:t>
            </a:r>
            <a:r>
              <a:rPr lang="en-US" sz="800" strike="sngStrike" dirty="0"/>
              <a:t>(Robert)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AF41CB-242A-4C8D-B7C9-A273E4783DF6}"/>
              </a:ext>
            </a:extLst>
          </p:cNvPr>
          <p:cNvSpPr txBox="1"/>
          <p:nvPr/>
        </p:nvSpPr>
        <p:spPr>
          <a:xfrm>
            <a:off x="2452823" y="1562033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douglas.</a:t>
            </a:r>
            <a:r>
              <a:rPr lang="en-US" dirty="0" err="1"/>
              <a:t>EXIT</a:t>
            </a:r>
            <a:r>
              <a:rPr lang="en-US" dirty="0"/>
              <a:t>[]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2CBFFD-8563-4AC6-B2BD-AE26297EC095}"/>
              </a:ext>
            </a:extLst>
          </p:cNvPr>
          <p:cNvSpPr/>
          <p:nvPr/>
        </p:nvSpPr>
        <p:spPr>
          <a:xfrm>
            <a:off x="5294333" y="2218060"/>
            <a:ext cx="609600" cy="394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7C3EDDB-1160-43D0-A7D5-B1A19E23ACCF}"/>
              </a:ext>
            </a:extLst>
          </p:cNvPr>
          <p:cNvSpPr/>
          <p:nvPr/>
        </p:nvSpPr>
        <p:spPr>
          <a:xfrm>
            <a:off x="5872899" y="2231383"/>
            <a:ext cx="609600" cy="3942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B81AD80-0853-4399-AFE9-9FFF2C9AE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481" y="1935761"/>
            <a:ext cx="953521" cy="6898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DC9B00-D284-442A-84FD-CC4DAA4C5C3E}"/>
              </a:ext>
            </a:extLst>
          </p:cNvPr>
          <p:cNvSpPr txBox="1"/>
          <p:nvPr/>
        </p:nvSpPr>
        <p:spPr>
          <a:xfrm>
            <a:off x="1922623" y="167115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CEA9BE8-B848-4E0D-9F1A-5705EA02C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18" y="1990361"/>
            <a:ext cx="1027290" cy="68985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C1C547-51D8-4626-B97A-FBB7D28FA747}"/>
              </a:ext>
            </a:extLst>
          </p:cNvPr>
          <p:cNvCxnSpPr/>
          <p:nvPr/>
        </p:nvCxnSpPr>
        <p:spPr>
          <a:xfrm>
            <a:off x="6920481" y="1930399"/>
            <a:ext cx="2375919" cy="7100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7F23FC6-93B9-494C-B863-48DCC5505C9E}"/>
              </a:ext>
            </a:extLst>
          </p:cNvPr>
          <p:cNvSpPr/>
          <p:nvPr/>
        </p:nvSpPr>
        <p:spPr>
          <a:xfrm>
            <a:off x="6968601" y="1772353"/>
            <a:ext cx="2129813" cy="9743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FA0E52A-D6BD-4176-9F2F-1BE8BDDB1DC9}"/>
              </a:ext>
            </a:extLst>
          </p:cNvPr>
          <p:cNvCxnSpPr/>
          <p:nvPr/>
        </p:nvCxnSpPr>
        <p:spPr>
          <a:xfrm flipV="1">
            <a:off x="6484066" y="1772353"/>
            <a:ext cx="3091734" cy="85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F5049C5F-B9E6-4AB9-8FB1-BC2D6E9906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4" y="3009403"/>
            <a:ext cx="2516963" cy="251696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7C50ADA-0F07-4AC9-A18F-0EB4578FBCDF}"/>
              </a:ext>
            </a:extLst>
          </p:cNvPr>
          <p:cNvSpPr txBox="1"/>
          <p:nvPr/>
        </p:nvSpPr>
        <p:spPr>
          <a:xfrm>
            <a:off x="8024792" y="1995748"/>
            <a:ext cx="66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GTFA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C967243-AC6C-4F08-BD8B-A42BEA479964}"/>
              </a:ext>
            </a:extLst>
          </p:cNvPr>
          <p:cNvSpPr/>
          <p:nvPr/>
        </p:nvSpPr>
        <p:spPr>
          <a:xfrm>
            <a:off x="6959885" y="1733762"/>
            <a:ext cx="2129813" cy="9743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77F8C21-857B-4459-ABAC-27E9635519D9}"/>
              </a:ext>
            </a:extLst>
          </p:cNvPr>
          <p:cNvCxnSpPr/>
          <p:nvPr/>
        </p:nvCxnSpPr>
        <p:spPr>
          <a:xfrm flipV="1">
            <a:off x="4445000" y="3361183"/>
            <a:ext cx="4343400" cy="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6C831-778B-40AC-BBCD-A6C08FA79789}"/>
              </a:ext>
            </a:extLst>
          </p:cNvPr>
          <p:cNvCxnSpPr/>
          <p:nvPr/>
        </p:nvCxnSpPr>
        <p:spPr>
          <a:xfrm flipV="1">
            <a:off x="5205433" y="2218060"/>
            <a:ext cx="1277066" cy="514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8F81A9EC-11FF-445B-887B-C5536B9613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23" y="4272449"/>
            <a:ext cx="1943100" cy="18288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FDF858-A922-4AD4-9C40-827EB9BE19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0" y="1412405"/>
            <a:ext cx="876300" cy="8763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6101486-B1C0-4DAD-AE25-17AC74CB2D95}"/>
              </a:ext>
            </a:extLst>
          </p:cNvPr>
          <p:cNvSpPr txBox="1"/>
          <p:nvPr/>
        </p:nvSpPr>
        <p:spPr>
          <a:xfrm>
            <a:off x="5628976" y="1399365"/>
            <a:ext cx="21563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!N/E/W/S </a:t>
            </a:r>
            <a:r>
              <a:rPr lang="en-US" sz="800" strike="sngStrike" dirty="0"/>
              <a:t>never eat screed wheat </a:t>
            </a:r>
          </a:p>
          <a:p>
            <a:r>
              <a:rPr lang="en-US" sz="800" dirty="0"/>
              <a:t>Mary </a:t>
            </a:r>
            <a:r>
              <a:rPr lang="en-US" sz="800" dirty="0" err="1"/>
              <a:t>Rencodly</a:t>
            </a:r>
            <a:r>
              <a:rPr lang="en-US" sz="800" dirty="0"/>
              <a:t> </a:t>
            </a:r>
            <a:r>
              <a:rPr lang="en-US" sz="800" dirty="0" err="1"/>
              <a:t>Teahcer</a:t>
            </a:r>
            <a:r>
              <a:rPr lang="en-US" sz="800" dirty="0"/>
              <a:t> </a:t>
            </a:r>
            <a:r>
              <a:rPr lang="en-US" sz="800" dirty="0" err="1"/>
              <a:t>Hgish</a:t>
            </a:r>
            <a:r>
              <a:rPr lang="en-US" sz="800" dirty="0"/>
              <a:t> Paul </a:t>
            </a:r>
            <a:r>
              <a:rPr lang="en-US" sz="800" dirty="0" err="1"/>
              <a:t>Rever</a:t>
            </a:r>
            <a:endParaRPr lang="en-US" sz="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28A4DA-C412-431F-971C-7957024BB182}"/>
              </a:ext>
            </a:extLst>
          </p:cNvPr>
          <p:cNvSpPr txBox="1"/>
          <p:nvPr/>
        </p:nvSpPr>
        <p:spPr>
          <a:xfrm>
            <a:off x="3899616" y="3753731"/>
            <a:ext cx="2768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 CPVA 1D8723.{STATE}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3CF5575-0B80-4BFC-B80C-1D10409B08AF}"/>
              </a:ext>
            </a:extLst>
          </p:cNvPr>
          <p:cNvSpPr/>
          <p:nvPr/>
        </p:nvSpPr>
        <p:spPr>
          <a:xfrm>
            <a:off x="4064000" y="1638994"/>
            <a:ext cx="278035" cy="40033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C9858F-652A-403C-8067-47BB3006C686}"/>
              </a:ext>
            </a:extLst>
          </p:cNvPr>
          <p:cNvCxnSpPr>
            <a:stCxn id="14" idx="3"/>
          </p:cNvCxnSpPr>
          <p:nvPr/>
        </p:nvCxnSpPr>
        <p:spPr>
          <a:xfrm flipV="1">
            <a:off x="3685553" y="1497499"/>
            <a:ext cx="1078355" cy="59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9D2585DE-EBF7-49A0-BA83-84216D542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46" y="1562033"/>
            <a:ext cx="7818581" cy="5250432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794FAF0-F91B-4424-A4B3-9E6EABD23371}"/>
              </a:ext>
            </a:extLst>
          </p:cNvPr>
          <p:cNvCxnSpPr/>
          <p:nvPr/>
        </p:nvCxnSpPr>
        <p:spPr>
          <a:xfrm flipV="1">
            <a:off x="1757634" y="1784247"/>
            <a:ext cx="8935766" cy="48050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956ED4D8-9308-4098-A7AF-B39F6B029405}"/>
              </a:ext>
            </a:extLst>
          </p:cNvPr>
          <p:cNvSpPr/>
          <p:nvPr/>
        </p:nvSpPr>
        <p:spPr>
          <a:xfrm>
            <a:off x="0" y="1381475"/>
            <a:ext cx="12140499" cy="53945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661BDF-3FC3-4728-93D8-B74A44060C6A}"/>
              </a:ext>
            </a:extLst>
          </p:cNvPr>
          <p:cNvCxnSpPr/>
          <p:nvPr/>
        </p:nvCxnSpPr>
        <p:spPr>
          <a:xfrm>
            <a:off x="3899616" y="2191056"/>
            <a:ext cx="5879785" cy="302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17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AA936F-DF60-48D7-9AE7-E4974DF4E3BF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D99704-4641-4CE0-A6F2-82A59F64F1F2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AutoShape 2" descr="A photo collage with a photos of Secretary Blinken, a photo of President Biden on the South Lawn, and graphic text that reads &quot;The Week at State&quot;.">
            <a:extLst>
              <a:ext uri="{FF2B5EF4-FFF2-40B4-BE49-F238E27FC236}">
                <a16:creationId xmlns:a16="http://schemas.microsoft.com/office/drawing/2014/main" id="{C74AF685-4A73-40EE-ACD6-88D86088B1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24467" y="233568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61262A-A6B5-4AD0-9267-E6DD86C6F5A6}"/>
              </a:ext>
            </a:extLst>
          </p:cNvPr>
          <p:cNvSpPr/>
          <p:nvPr/>
        </p:nvSpPr>
        <p:spPr>
          <a:xfrm>
            <a:off x="2298700" y="1911866"/>
            <a:ext cx="2935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 gore internet ARPANET gov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F58745-27AA-4F0D-880E-E1C0F57E1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478657"/>
            <a:ext cx="876300" cy="87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EDD82B-190B-465A-8F62-B6D9B8F41F84}"/>
              </a:ext>
            </a:extLst>
          </p:cNvPr>
          <p:cNvSpPr txBox="1"/>
          <p:nvPr/>
        </p:nvSpPr>
        <p:spPr>
          <a:xfrm>
            <a:off x="2298700" y="1727200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!Invent Internet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7878C-3542-47A0-BF28-6B4609289A92}"/>
              </a:ext>
            </a:extLst>
          </p:cNvPr>
          <p:cNvSpPr txBox="1"/>
          <p:nvPr/>
        </p:nvSpPr>
        <p:spPr>
          <a:xfrm>
            <a:off x="2298700" y="1392674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3FBBEF-A449-4486-802F-797C15BD9D72}"/>
              </a:ext>
            </a:extLst>
          </p:cNvPr>
          <p:cNvSpPr txBox="1"/>
          <p:nvPr/>
        </p:nvSpPr>
        <p:spPr>
          <a:xfrm>
            <a:off x="355600" y="17620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7F9F72-5256-4010-88FB-786FAC64524C}"/>
              </a:ext>
            </a:extLst>
          </p:cNvPr>
          <p:cNvSpPr/>
          <p:nvPr/>
        </p:nvSpPr>
        <p:spPr>
          <a:xfrm>
            <a:off x="10502900" y="1114544"/>
            <a:ext cx="1689100" cy="578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G.CAR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3CADB-4E50-4B7A-A67E-D34ED4493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743" y="1227982"/>
            <a:ext cx="1132524" cy="13979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5A3E708-2687-4342-8E3F-74BFD31B2830}"/>
              </a:ext>
            </a:extLst>
          </p:cNvPr>
          <p:cNvSpPr/>
          <p:nvPr/>
        </p:nvSpPr>
        <p:spPr>
          <a:xfrm>
            <a:off x="10502900" y="1692878"/>
            <a:ext cx="1689100" cy="3809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7D5AC1-320F-46F3-B930-D8632B400C36}"/>
              </a:ext>
            </a:extLst>
          </p:cNvPr>
          <p:cNvSpPr txBox="1"/>
          <p:nvPr/>
        </p:nvSpPr>
        <p:spPr>
          <a:xfrm>
            <a:off x="6597852" y="1337548"/>
            <a:ext cx="2961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♥LACE.HOME:BILL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/>
              <a:t>WILIAM)</a:t>
            </a:r>
          </a:p>
          <a:p>
            <a:r>
              <a:rPr lang="en-US" dirty="0"/>
              <a:t>LARRY</a:t>
            </a:r>
          </a:p>
          <a:p>
            <a:r>
              <a:rPr lang="en-US" dirty="0"/>
              <a:t>VIRIGN.MARY</a:t>
            </a:r>
            <a:r>
              <a:rPr lang="en-US" strike="sngStrike" dirty="0"/>
              <a:t>(</a:t>
            </a:r>
            <a:r>
              <a:rPr lang="en-US" strike="sngStrike" dirty="0" err="1"/>
              <a:t>mary</a:t>
            </a:r>
            <a:r>
              <a:rPr lang="en-US" strike="sngStrike" dirty="0"/>
              <a:t> </a:t>
            </a:r>
            <a:r>
              <a:rPr lang="en-US" strike="sngStrike" dirty="0" err="1"/>
              <a:t>ronolyds</a:t>
            </a:r>
            <a:r>
              <a:rPr lang="en-US" strike="sngStrike" dirty="0"/>
              <a:t>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3557C-4910-43DC-9B4B-D0F0F051DFB5}"/>
              </a:ext>
            </a:extLst>
          </p:cNvPr>
          <p:cNvCxnSpPr>
            <a:cxnSpLocks/>
          </p:cNvCxnSpPr>
          <p:nvPr/>
        </p:nvCxnSpPr>
        <p:spPr>
          <a:xfrm flipV="1">
            <a:off x="1308100" y="2527300"/>
            <a:ext cx="108839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E4FB4CB0-5994-4BE0-A08E-98E130BDE5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7" y="2096532"/>
            <a:ext cx="369685" cy="34746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594C76-CD4A-4F61-859F-FA7EEC1EF403}"/>
              </a:ext>
            </a:extLst>
          </p:cNvPr>
          <p:cNvCxnSpPr>
            <a:stCxn id="18" idx="3"/>
          </p:cNvCxnSpPr>
          <p:nvPr/>
        </p:nvCxnSpPr>
        <p:spPr>
          <a:xfrm>
            <a:off x="9558855" y="1799213"/>
            <a:ext cx="740845" cy="105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66F8939-0AC9-4718-9D50-AD98F51B498A}"/>
              </a:ext>
            </a:extLst>
          </p:cNvPr>
          <p:cNvSpPr/>
          <p:nvPr/>
        </p:nvSpPr>
        <p:spPr>
          <a:xfrm>
            <a:off x="9584088" y="2051839"/>
            <a:ext cx="494054" cy="3622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4A659-5706-47BD-A4A8-80F8637B1787}"/>
              </a:ext>
            </a:extLst>
          </p:cNvPr>
          <p:cNvSpPr txBox="1"/>
          <p:nvPr/>
        </p:nvSpPr>
        <p:spPr>
          <a:xfrm>
            <a:off x="8420279" y="2171338"/>
            <a:ext cx="2082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PENTAGON.BASE:PAUL:CAT “</a:t>
            </a:r>
            <a:r>
              <a:rPr lang="en-US" sz="800" dirty="0" err="1"/>
              <a:t>Joels</a:t>
            </a:r>
            <a:r>
              <a:rPr lang="en-US" sz="800" dirty="0"/>
              <a:t> Cat” </a:t>
            </a:r>
            <a:r>
              <a:rPr lang="en-US" sz="800" strike="sngStrike" dirty="0" err="1"/>
              <a:t>piture</a:t>
            </a:r>
            <a:endParaRPr lang="en-US" sz="800" strike="sngStrike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7FD143-2E36-455E-9CB3-22E822648CBA}"/>
              </a:ext>
            </a:extLst>
          </p:cNvPr>
          <p:cNvSpPr txBox="1"/>
          <p:nvPr/>
        </p:nvSpPr>
        <p:spPr>
          <a:xfrm>
            <a:off x="7211577" y="2189085"/>
            <a:ext cx="1837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KOCHEMAN.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) </a:t>
            </a:r>
          </a:p>
          <a:p>
            <a:r>
              <a:rPr lang="en-US" sz="800" strike="sngStrike" dirty="0"/>
              <a:t>Boom Servlet(java)</a:t>
            </a:r>
            <a:endParaRPr lang="en-US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FF81BB-0859-488E-8F3E-590B70A90FB6}"/>
              </a:ext>
            </a:extLst>
          </p:cNvPr>
          <p:cNvSpPr txBox="1"/>
          <p:nvPr/>
        </p:nvSpPr>
        <p:spPr>
          <a:xfrm>
            <a:off x="2393287" y="2205286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29Y </a:t>
            </a:r>
            <a:r>
              <a:rPr lang="en-US" sz="800" strike="sngStrike" dirty="0" err="1"/>
              <a:t>anglea.elke</a:t>
            </a:r>
            <a:r>
              <a:rPr lang="en-US" sz="800" strike="sngStrike" dirty="0"/>
              <a:t> no computer </a:t>
            </a:r>
            <a:r>
              <a:rPr lang="en-US" sz="800" strike="sngStrike" dirty="0" err="1"/>
              <a:t>machotng</a:t>
            </a:r>
            <a:r>
              <a:rPr lang="en-US" sz="800" strike="sngStrike" dirty="0"/>
              <a:t> II 2x (D CA-SV-de)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BFAD96-6C48-4793-A217-31CC2C8A9681}"/>
              </a:ext>
            </a:extLst>
          </p:cNvPr>
          <p:cNvSpPr/>
          <p:nvPr/>
        </p:nvSpPr>
        <p:spPr>
          <a:xfrm>
            <a:off x="6558834" y="22024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1077DA-FC94-4FF0-A280-E54F2AFA46AD}"/>
              </a:ext>
            </a:extLst>
          </p:cNvPr>
          <p:cNvSpPr/>
          <p:nvPr/>
        </p:nvSpPr>
        <p:spPr>
          <a:xfrm>
            <a:off x="8319959" y="1590175"/>
            <a:ext cx="12779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nonWhiteHouseServlet</a:t>
            </a:r>
            <a:endParaRPr lang="en-US" sz="9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52645B-C581-4238-B9DE-2F31E102ABDB}"/>
              </a:ext>
            </a:extLst>
          </p:cNvPr>
          <p:cNvCxnSpPr>
            <a:cxnSpLocks/>
          </p:cNvCxnSpPr>
          <p:nvPr/>
        </p:nvCxnSpPr>
        <p:spPr>
          <a:xfrm flipV="1">
            <a:off x="1308100" y="3822338"/>
            <a:ext cx="108839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5C5A334-7E67-41C8-A3DC-701C32DD8E02}"/>
              </a:ext>
            </a:extLst>
          </p:cNvPr>
          <p:cNvCxnSpPr>
            <a:cxnSpLocks/>
          </p:cNvCxnSpPr>
          <p:nvPr/>
        </p:nvCxnSpPr>
        <p:spPr>
          <a:xfrm flipV="1">
            <a:off x="1200150" y="5107663"/>
            <a:ext cx="108839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" name="Object 35">
            <a:extLst>
              <a:ext uri="{FF2B5EF4-FFF2-40B4-BE49-F238E27FC236}">
                <a16:creationId xmlns:a16="http://schemas.microsoft.com/office/drawing/2014/main" id="{0B542632-9A24-460A-B358-54B214B100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82096"/>
              </p:ext>
            </p:extLst>
          </p:nvPr>
        </p:nvGraphicFramePr>
        <p:xfrm>
          <a:off x="3892950" y="1444834"/>
          <a:ext cx="11715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Packager Shell Object" showAsIcon="1" r:id="rId6" imgW="1171440" imgH="514800" progId="Package">
                  <p:embed/>
                </p:oleObj>
              </mc:Choice>
              <mc:Fallback>
                <p:oleObj name="Packager Shell Object" showAsIcon="1" r:id="rId6" imgW="11714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92950" y="1444834"/>
                        <a:ext cx="11715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36">
            <a:extLst>
              <a:ext uri="{FF2B5EF4-FFF2-40B4-BE49-F238E27FC236}">
                <a16:creationId xmlns:a16="http://schemas.microsoft.com/office/drawing/2014/main" id="{ADAACEEE-B2C8-409A-837F-65A06F82F23A}"/>
              </a:ext>
            </a:extLst>
          </p:cNvPr>
          <p:cNvSpPr/>
          <p:nvPr/>
        </p:nvSpPr>
        <p:spPr>
          <a:xfrm>
            <a:off x="1031518" y="1208803"/>
            <a:ext cx="9428235" cy="13629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76931F7-88F0-4716-AF90-B8737ED853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100" y="2748579"/>
            <a:ext cx="977900" cy="9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997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104091F-6DD1-4D4C-95FF-3BE35C6171EF}"/>
              </a:ext>
            </a:extLst>
          </p:cNvPr>
          <p:cNvSpPr/>
          <p:nvPr/>
        </p:nvSpPr>
        <p:spPr>
          <a:xfrm>
            <a:off x="10502900" y="1114544"/>
            <a:ext cx="1689100" cy="578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G.CAR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64457-3DD6-4EED-8136-89446416FB49}"/>
              </a:ext>
            </a:extLst>
          </p:cNvPr>
          <p:cNvSpPr/>
          <p:nvPr/>
        </p:nvSpPr>
        <p:spPr>
          <a:xfrm>
            <a:off x="10502900" y="1692878"/>
            <a:ext cx="1689100" cy="3809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FB8FB5-DEDC-4F6A-98BD-9E67DB364FB7}"/>
              </a:ext>
            </a:extLst>
          </p:cNvPr>
          <p:cNvSpPr txBox="1"/>
          <p:nvPr/>
        </p:nvSpPr>
        <p:spPr>
          <a:xfrm>
            <a:off x="6597852" y="1337548"/>
            <a:ext cx="2961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♥LACE.HOME:BILL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/>
              <a:t>WILIAM)</a:t>
            </a:r>
          </a:p>
          <a:p>
            <a:r>
              <a:rPr lang="en-US" dirty="0"/>
              <a:t>LARRY</a:t>
            </a:r>
          </a:p>
          <a:p>
            <a:r>
              <a:rPr lang="en-US" dirty="0"/>
              <a:t>VIRIGN.MARY</a:t>
            </a:r>
            <a:r>
              <a:rPr lang="en-US" strike="sngStrike" dirty="0"/>
              <a:t>(</a:t>
            </a:r>
            <a:r>
              <a:rPr lang="en-US" strike="sngStrike" dirty="0" err="1"/>
              <a:t>mary</a:t>
            </a:r>
            <a:r>
              <a:rPr lang="en-US" strike="sngStrike" dirty="0"/>
              <a:t> </a:t>
            </a:r>
            <a:r>
              <a:rPr lang="en-US" strike="sngStrike" dirty="0" err="1"/>
              <a:t>ronolyds</a:t>
            </a:r>
            <a:r>
              <a:rPr lang="en-US" strike="sngStrike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00D93E-9209-4305-83D8-F918C36C4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8457" y="2096532"/>
            <a:ext cx="369685" cy="3474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439FC8-7C23-4D60-9BA8-6A71D19DE55D}"/>
              </a:ext>
            </a:extLst>
          </p:cNvPr>
          <p:cNvCxnSpPr>
            <a:stCxn id="7" idx="3"/>
          </p:cNvCxnSpPr>
          <p:nvPr/>
        </p:nvCxnSpPr>
        <p:spPr>
          <a:xfrm>
            <a:off x="9558855" y="1799213"/>
            <a:ext cx="740845" cy="1058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58A2233-AF23-4B6B-93DB-F9246B95CE86}"/>
              </a:ext>
            </a:extLst>
          </p:cNvPr>
          <p:cNvSpPr/>
          <p:nvPr/>
        </p:nvSpPr>
        <p:spPr>
          <a:xfrm>
            <a:off x="9584088" y="2051839"/>
            <a:ext cx="494054" cy="3622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A0B9C4-387E-4DA5-90F4-E89287E761CD}"/>
              </a:ext>
            </a:extLst>
          </p:cNvPr>
          <p:cNvSpPr txBox="1"/>
          <p:nvPr/>
        </p:nvSpPr>
        <p:spPr>
          <a:xfrm>
            <a:off x="8420279" y="2171338"/>
            <a:ext cx="2082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PENTAGON.BASE:PAUL:CAT “</a:t>
            </a:r>
            <a:r>
              <a:rPr lang="en-US" sz="800" dirty="0" err="1"/>
              <a:t>Joels</a:t>
            </a:r>
            <a:r>
              <a:rPr lang="en-US" sz="800" dirty="0"/>
              <a:t> Cat” </a:t>
            </a:r>
            <a:r>
              <a:rPr lang="en-US" sz="800" strike="sngStrike" dirty="0" err="1"/>
              <a:t>piture</a:t>
            </a:r>
            <a:endParaRPr lang="en-US" sz="800" strike="sngStrik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3598E5-50F3-46B0-A289-0E7101C129C5}"/>
              </a:ext>
            </a:extLst>
          </p:cNvPr>
          <p:cNvSpPr/>
          <p:nvPr/>
        </p:nvSpPr>
        <p:spPr>
          <a:xfrm>
            <a:off x="8319959" y="1590175"/>
            <a:ext cx="127791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nonWhiteHouseServlet</a:t>
            </a:r>
            <a:endParaRPr lang="en-US" sz="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E8F6A-B4CB-4FEC-AAA6-CAAA7E43924B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5FFA62-F6E6-4F48-AFAD-DC7F8B5F9DC5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D31BFD-202F-4271-BEF5-832C21B80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76" y="1489650"/>
            <a:ext cx="826564" cy="6191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E7C577-9DF1-4148-9B79-075575A35EDB}"/>
              </a:ext>
            </a:extLst>
          </p:cNvPr>
          <p:cNvCxnSpPr/>
          <p:nvPr/>
        </p:nvCxnSpPr>
        <p:spPr>
          <a:xfrm flipV="1">
            <a:off x="1587500" y="1148844"/>
            <a:ext cx="1371600" cy="1295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3B20CAD-060F-4B5D-8C4B-A8F61F1CDE1B}"/>
              </a:ext>
            </a:extLst>
          </p:cNvPr>
          <p:cNvSpPr txBox="1"/>
          <p:nvPr/>
        </p:nvSpPr>
        <p:spPr>
          <a:xfrm>
            <a:off x="1214858" y="1120318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dirty="0"/>
              <a:t>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C21AB0-8E6E-4B97-AC6A-DBD3E09F7ED8}"/>
              </a:ext>
            </a:extLst>
          </p:cNvPr>
          <p:cNvSpPr/>
          <p:nvPr/>
        </p:nvSpPr>
        <p:spPr>
          <a:xfrm>
            <a:off x="1588290" y="1462359"/>
            <a:ext cx="1142049" cy="807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E2BC85B-44A3-4C93-AF95-6C8EDE0E5779}"/>
              </a:ext>
            </a:extLst>
          </p:cNvPr>
          <p:cNvCxnSpPr/>
          <p:nvPr/>
        </p:nvCxnSpPr>
        <p:spPr>
          <a:xfrm>
            <a:off x="1485900" y="1692878"/>
            <a:ext cx="1752600" cy="12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6B51532-4610-4C8A-A1B0-1D7F9E78213A}"/>
              </a:ext>
            </a:extLst>
          </p:cNvPr>
          <p:cNvSpPr txBox="1"/>
          <p:nvPr/>
        </p:nvSpPr>
        <p:spPr>
          <a:xfrm>
            <a:off x="1214858" y="2305182"/>
            <a:ext cx="207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Gorbachev(depress)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C0389A4-9D85-4B34-BB75-73DFBAB68C68}"/>
              </a:ext>
            </a:extLst>
          </p:cNvPr>
          <p:cNvSpPr/>
          <p:nvPr/>
        </p:nvSpPr>
        <p:spPr>
          <a:xfrm>
            <a:off x="3238500" y="1489650"/>
            <a:ext cx="435884" cy="7712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DAF344-9D87-4EDF-BAF6-231A42FF1A1E}"/>
              </a:ext>
            </a:extLst>
          </p:cNvPr>
          <p:cNvSpPr/>
          <p:nvPr/>
        </p:nvSpPr>
        <p:spPr>
          <a:xfrm>
            <a:off x="3517900" y="1489650"/>
            <a:ext cx="2876752" cy="780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2196A2-21C7-469B-A27B-D1C0C0E3FE3B}"/>
              </a:ext>
            </a:extLst>
          </p:cNvPr>
          <p:cNvSpPr txBox="1"/>
          <p:nvPr/>
        </p:nvSpPr>
        <p:spPr>
          <a:xfrm>
            <a:off x="3525493" y="1532045"/>
            <a:ext cx="85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09E1D5-79A1-475A-925D-B3F465B7C7B8}"/>
              </a:ext>
            </a:extLst>
          </p:cNvPr>
          <p:cNvSpPr txBox="1"/>
          <p:nvPr/>
        </p:nvSpPr>
        <p:spPr>
          <a:xfrm>
            <a:off x="484797" y="1572276"/>
            <a:ext cx="1099981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Gorbahce</a:t>
            </a:r>
            <a:endParaRPr lang="en-US" strike="sngStrike" dirty="0"/>
          </a:p>
          <a:p>
            <a:r>
              <a:rPr lang="en-US" sz="1100" strike="sngStrike" dirty="0"/>
              <a:t>(</a:t>
            </a:r>
            <a:r>
              <a:rPr lang="en-US" sz="1100" strike="sngStrike" dirty="0" err="1"/>
              <a:t>Steve.micheal</a:t>
            </a:r>
            <a:r>
              <a:rPr lang="en-US" sz="1100" strike="sngStrike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66F797-21CB-4FBE-B1A2-67CD2E6113A9}"/>
              </a:ext>
            </a:extLst>
          </p:cNvPr>
          <p:cNvSpPr/>
          <p:nvPr/>
        </p:nvSpPr>
        <p:spPr>
          <a:xfrm>
            <a:off x="617584" y="1462359"/>
            <a:ext cx="915149" cy="807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087F1B7-DA39-4868-BD62-5E89D0A3E86B}"/>
              </a:ext>
            </a:extLst>
          </p:cNvPr>
          <p:cNvSpPr txBox="1"/>
          <p:nvPr/>
        </p:nvSpPr>
        <p:spPr>
          <a:xfrm>
            <a:off x="4213440" y="1489650"/>
            <a:ext cx="5495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Father, Stepmother, </a:t>
            </a:r>
          </a:p>
          <a:p>
            <a:r>
              <a:rPr lang="en-US" dirty="0"/>
              <a:t>G.VIRINGA MARY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223870-C20F-4B06-8A5F-483139920ADF}"/>
              </a:ext>
            </a:extLst>
          </p:cNvPr>
          <p:cNvSpPr txBox="1"/>
          <p:nvPr/>
        </p:nvSpPr>
        <p:spPr>
          <a:xfrm>
            <a:off x="5490688" y="1424323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</a:t>
            </a:r>
            <a:endParaRPr lang="en-US" sz="800" strike="sngStrik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0B7E81E-941B-4CEA-BFFC-26D4F55A5DE3}"/>
              </a:ext>
            </a:extLst>
          </p:cNvPr>
          <p:cNvSpPr txBox="1"/>
          <p:nvPr/>
        </p:nvSpPr>
        <p:spPr>
          <a:xfrm>
            <a:off x="6827018" y="2218483"/>
            <a:ext cx="1160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7 Days at </a:t>
            </a:r>
            <a:r>
              <a:rPr lang="en-US" sz="800" strike="sngStrike" dirty="0" err="1"/>
              <a:t>Maries</a:t>
            </a:r>
            <a:r>
              <a:rPr lang="en-US" sz="800" strike="sngStrike" dirty="0"/>
              <a:t> House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CE0B814-E106-41CB-88B3-0BF52BAE1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866" y="1700620"/>
            <a:ext cx="636866" cy="63686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B2A228-01EB-40C6-8BA6-F397660DD6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313" y="2067369"/>
            <a:ext cx="555142" cy="4016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B77048D-50A7-4526-89E1-E88176B2183F}"/>
              </a:ext>
            </a:extLst>
          </p:cNvPr>
          <p:cNvCxnSpPr/>
          <p:nvPr/>
        </p:nvCxnSpPr>
        <p:spPr>
          <a:xfrm>
            <a:off x="484797" y="2674514"/>
            <a:ext cx="11580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325BBDA-980B-4D08-B2B5-EB92D3168FDA}"/>
              </a:ext>
            </a:extLst>
          </p:cNvPr>
          <p:cNvSpPr txBox="1"/>
          <p:nvPr/>
        </p:nvSpPr>
        <p:spPr>
          <a:xfrm>
            <a:off x="-91581" y="17718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345614-BB24-42BA-81DB-62D1EA44E29E}"/>
              </a:ext>
            </a:extLst>
          </p:cNvPr>
          <p:cNvSpPr txBox="1"/>
          <p:nvPr/>
        </p:nvSpPr>
        <p:spPr>
          <a:xfrm>
            <a:off x="1034787" y="2925977"/>
            <a:ext cx="51262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LEVEL: DEA(</a:t>
            </a:r>
            <a:r>
              <a:rPr lang="en-US" strike="sngStrike" dirty="0" err="1"/>
              <a:t>mdma</a:t>
            </a:r>
            <a:r>
              <a:rPr lang="en-US" dirty="0"/>
              <a:t>).FEDERL.WW2. ATM {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 </a:t>
            </a:r>
            <a:r>
              <a:rPr lang="en-US" b="1" dirty="0"/>
              <a:t>41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56A764-BDC2-4A82-B4D8-B23C755777E6}"/>
              </a:ext>
            </a:extLst>
          </p:cNvPr>
          <p:cNvSpPr/>
          <p:nvPr/>
        </p:nvSpPr>
        <p:spPr>
          <a:xfrm>
            <a:off x="1075158" y="4140720"/>
            <a:ext cx="3415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,ATF(</a:t>
            </a:r>
            <a:r>
              <a:rPr lang="en-US" strike="sngStrike" dirty="0" err="1"/>
              <a:t>tim</a:t>
            </a:r>
            <a:r>
              <a:rPr lang="en-US" strike="sngStrike" dirty="0"/>
              <a:t> </a:t>
            </a:r>
            <a:r>
              <a:rPr lang="en-US" strike="sngStrike" dirty="0" err="1"/>
              <a:t>ianstosc</a:t>
            </a:r>
            <a:r>
              <a:rPr lang="en-US" dirty="0" err="1"/>
              <a:t>a</a:t>
            </a:r>
            <a:r>
              <a:rPr lang="en-US" dirty="0"/>
              <a:t>).LARRY(QUEEN)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FACA51A-CB12-48F5-A236-D70356F4B0E3}"/>
              </a:ext>
            </a:extLst>
          </p:cNvPr>
          <p:cNvSpPr/>
          <p:nvPr/>
        </p:nvSpPr>
        <p:spPr>
          <a:xfrm>
            <a:off x="1075158" y="4841825"/>
            <a:ext cx="714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ATM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469AE63-99E5-4692-89C0-4C3FA01A2031}"/>
              </a:ext>
            </a:extLst>
          </p:cNvPr>
          <p:cNvSpPr txBox="1"/>
          <p:nvPr/>
        </p:nvSpPr>
        <p:spPr>
          <a:xfrm>
            <a:off x="7200900" y="4216400"/>
            <a:ext cx="372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StalkingG</a:t>
            </a:r>
            <a:r>
              <a:rPr lang="en-US" dirty="0"/>
              <a:t>/WAR/ </a:t>
            </a:r>
            <a:r>
              <a:rPr lang="en-US" strike="sngStrike" dirty="0" err="1"/>
              <a:t>metlica</a:t>
            </a:r>
            <a:r>
              <a:rPr lang="en-US" dirty="0"/>
              <a:t> KOCHEMAN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B3E150-0F45-44DF-80EE-E4674C1DE62B}"/>
              </a:ext>
            </a:extLst>
          </p:cNvPr>
          <p:cNvSpPr txBox="1"/>
          <p:nvPr/>
        </p:nvSpPr>
        <p:spPr>
          <a:xfrm>
            <a:off x="6086029" y="4510052"/>
            <a:ext cx="1760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 </a:t>
            </a:r>
            <a:r>
              <a:rPr lang="en-US" dirty="0" err="1"/>
              <a:t>moodyes</a:t>
            </a:r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Inspecotr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47C9D7-114A-443A-85A0-051271E4B33F}"/>
              </a:ext>
            </a:extLst>
          </p:cNvPr>
          <p:cNvSpPr txBox="1"/>
          <p:nvPr/>
        </p:nvSpPr>
        <p:spPr>
          <a:xfrm>
            <a:off x="-4716" y="1041221"/>
            <a:ext cx="344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41.IMPORTANT:HOMCE:LUX 1993 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283FB322-BFDD-4344-9CC2-87D4B1843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66" y="2258230"/>
            <a:ext cx="443839" cy="44383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DD9EECB-18DF-4825-8A30-7B18EDC71D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17" y="2299805"/>
            <a:ext cx="443839" cy="44383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055441-B0D4-464B-B83A-05FD5DF59825}"/>
              </a:ext>
            </a:extLst>
          </p:cNvPr>
          <p:cNvSpPr txBox="1"/>
          <p:nvPr/>
        </p:nvSpPr>
        <p:spPr>
          <a:xfrm>
            <a:off x="3853657" y="2386782"/>
            <a:ext cx="24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Depression!.</a:t>
            </a:r>
            <a:r>
              <a:rPr lang="en-US" dirty="0" err="1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strike="sngStrike" dirty="0"/>
              <a:t>)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391BC68-25A1-40E6-869A-CBF9D31D179E}"/>
              </a:ext>
            </a:extLst>
          </p:cNvPr>
          <p:cNvSpPr txBox="1"/>
          <p:nvPr/>
        </p:nvSpPr>
        <p:spPr>
          <a:xfrm>
            <a:off x="6251109" y="2395325"/>
            <a:ext cx="302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41.§Stalking; </a:t>
            </a:r>
            <a:r>
              <a:rPr lang="en-US" strike="sngStrike" dirty="0"/>
              <a:t>Triggers remote;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90BC1F4-BA59-4591-A6A0-C1657EA79378}"/>
              </a:ext>
            </a:extLst>
          </p:cNvPr>
          <p:cNvSpPr/>
          <p:nvPr/>
        </p:nvSpPr>
        <p:spPr>
          <a:xfrm>
            <a:off x="116911" y="2267821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E89C8ED-584F-40BC-9DF9-246C782DF09B}"/>
              </a:ext>
            </a:extLst>
          </p:cNvPr>
          <p:cNvCxnSpPr/>
          <p:nvPr/>
        </p:nvCxnSpPr>
        <p:spPr>
          <a:xfrm>
            <a:off x="338184" y="2674514"/>
            <a:ext cx="1094412" cy="851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F5C861-AF9C-46F9-BB20-B10A7C61DD7D}"/>
              </a:ext>
            </a:extLst>
          </p:cNvPr>
          <p:cNvCxnSpPr/>
          <p:nvPr/>
        </p:nvCxnSpPr>
        <p:spPr>
          <a:xfrm>
            <a:off x="228600" y="2818589"/>
            <a:ext cx="986258" cy="176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BFD3B353-2F4A-48B8-977E-9CBDA0E8E135}"/>
              </a:ext>
            </a:extLst>
          </p:cNvPr>
          <p:cNvSpPr/>
          <p:nvPr/>
        </p:nvSpPr>
        <p:spPr>
          <a:xfrm>
            <a:off x="0" y="4216400"/>
            <a:ext cx="1094412" cy="4858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6BC7F0-431D-4DE4-8515-27DE56086EAC}"/>
              </a:ext>
            </a:extLst>
          </p:cNvPr>
          <p:cNvSpPr/>
          <p:nvPr/>
        </p:nvSpPr>
        <p:spPr>
          <a:xfrm>
            <a:off x="-91581" y="2976264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41.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2038562-D564-4C9E-A069-7D1C1B4CBE57}"/>
              </a:ext>
            </a:extLst>
          </p:cNvPr>
          <p:cNvSpPr/>
          <p:nvPr/>
        </p:nvSpPr>
        <p:spPr>
          <a:xfrm>
            <a:off x="-91581" y="3730548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41.</a:t>
            </a:r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E61F17E-548D-4F70-8EE6-FAFE4F69600B}"/>
              </a:ext>
            </a:extLst>
          </p:cNvPr>
          <p:cNvSpPr/>
          <p:nvPr/>
        </p:nvSpPr>
        <p:spPr>
          <a:xfrm>
            <a:off x="10980" y="3340302"/>
            <a:ext cx="1094412" cy="4858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39D7DF1-FF4D-4E8B-897B-3F25EB491356}"/>
              </a:ext>
            </a:extLst>
          </p:cNvPr>
          <p:cNvSpPr txBox="1"/>
          <p:nvPr/>
        </p:nvSpPr>
        <p:spPr>
          <a:xfrm>
            <a:off x="323577" y="3569960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Story of </a:t>
            </a:r>
            <a:r>
              <a:rPr lang="en-US" sz="800" strike="sngStrike" dirty="0" err="1"/>
              <a:t>Jesuse</a:t>
            </a:r>
            <a:endParaRPr lang="en-US" sz="800" strike="sngStrike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F910880-FBE6-4C93-99F6-06A927CF4594}"/>
              </a:ext>
            </a:extLst>
          </p:cNvPr>
          <p:cNvSpPr txBox="1"/>
          <p:nvPr/>
        </p:nvSpPr>
        <p:spPr>
          <a:xfrm>
            <a:off x="295705" y="3206839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Joephse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1729485-28F1-46E2-AB75-217A30292850}"/>
              </a:ext>
            </a:extLst>
          </p:cNvPr>
          <p:cNvSpPr/>
          <p:nvPr/>
        </p:nvSpPr>
        <p:spPr>
          <a:xfrm>
            <a:off x="1496878" y="3244334"/>
            <a:ext cx="674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ATM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4374F6F-BC66-4F1B-9257-899A4DF92F7C}"/>
              </a:ext>
            </a:extLst>
          </p:cNvPr>
          <p:cNvSpPr txBox="1"/>
          <p:nvPr/>
        </p:nvSpPr>
        <p:spPr>
          <a:xfrm>
            <a:off x="1395354" y="3509581"/>
            <a:ext cx="538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FEERL BANK ALEN GREENSPN.ATM </a:t>
            </a:r>
            <a:r>
              <a:rPr lang="en-US" sz="800" strike="sngStrike" dirty="0"/>
              <a:t>(ass to mouth) </a:t>
            </a:r>
            <a:r>
              <a:rPr lang="en-US" dirty="0"/>
              <a:t>VIRIGN.MARY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55E80BE-528D-4673-9DA3-527E6DED9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599" y="3365334"/>
            <a:ext cx="636866" cy="63686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543EEC75-279A-4C07-A9BD-CE57C5907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21" y="3092939"/>
            <a:ext cx="520727" cy="52072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48BD8D0-B146-4505-BF9F-682CD93C7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821" y="4072558"/>
            <a:ext cx="520727" cy="52072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723F783-3032-4D36-8911-7A189E2583B9}"/>
              </a:ext>
            </a:extLst>
          </p:cNvPr>
          <p:cNvSpPr/>
          <p:nvPr/>
        </p:nvSpPr>
        <p:spPr>
          <a:xfrm>
            <a:off x="1641671" y="3841354"/>
            <a:ext cx="525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ATF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217922-B942-4035-8BE9-F653AA7EA5D5}"/>
              </a:ext>
            </a:extLst>
          </p:cNvPr>
          <p:cNvSpPr txBox="1"/>
          <p:nvPr/>
        </p:nvSpPr>
        <p:spPr>
          <a:xfrm>
            <a:off x="2365156" y="5366759"/>
            <a:ext cx="57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3AD3E64-4E75-49E1-82DE-95BDD0101E77}"/>
              </a:ext>
            </a:extLst>
          </p:cNvPr>
          <p:cNvSpPr txBox="1"/>
          <p:nvPr/>
        </p:nvSpPr>
        <p:spPr>
          <a:xfrm>
            <a:off x="702506" y="2682241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VIRIGNA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5EA6D5-9FA5-4172-B0F5-5098007DD030}"/>
              </a:ext>
            </a:extLst>
          </p:cNvPr>
          <p:cNvSpPr txBox="1"/>
          <p:nvPr/>
        </p:nvSpPr>
        <p:spPr>
          <a:xfrm>
            <a:off x="1135763" y="5145990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VIRIGNA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A21A609-9A3B-464A-B5FD-C80CFC676081}"/>
              </a:ext>
            </a:extLst>
          </p:cNvPr>
          <p:cNvSpPr txBox="1"/>
          <p:nvPr/>
        </p:nvSpPr>
        <p:spPr>
          <a:xfrm>
            <a:off x="3007993" y="5467250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Bank of America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428F495-05A2-4117-B10C-BD4881A3056A}"/>
              </a:ext>
            </a:extLst>
          </p:cNvPr>
          <p:cNvSpPr/>
          <p:nvPr/>
        </p:nvSpPr>
        <p:spPr>
          <a:xfrm>
            <a:off x="1760162" y="5478859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C1AFC15B-917E-4430-AC2C-8B4503960C68}"/>
              </a:ext>
            </a:extLst>
          </p:cNvPr>
          <p:cNvCxnSpPr/>
          <p:nvPr/>
        </p:nvCxnSpPr>
        <p:spPr>
          <a:xfrm flipV="1">
            <a:off x="1904531" y="5330656"/>
            <a:ext cx="514786" cy="60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AD3CCA57-A2A9-49D4-ADD5-694683FC69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683" y="3579569"/>
            <a:ext cx="1258425" cy="698196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038BCBD-4BA0-4213-A409-313D1EF42DB9}"/>
              </a:ext>
            </a:extLst>
          </p:cNvPr>
          <p:cNvSpPr/>
          <p:nvPr/>
        </p:nvSpPr>
        <p:spPr>
          <a:xfrm>
            <a:off x="10546884" y="3160483"/>
            <a:ext cx="1689100" cy="76026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B816A8E-6D19-4EC4-A96B-E586F8397A8F}"/>
              </a:ext>
            </a:extLst>
          </p:cNvPr>
          <p:cNvSpPr txBox="1"/>
          <p:nvPr/>
        </p:nvSpPr>
        <p:spPr>
          <a:xfrm>
            <a:off x="9707036" y="2832074"/>
            <a:ext cx="26388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Swift:IBAN</a:t>
            </a:r>
            <a:r>
              <a:rPr lang="en-US" dirty="0"/>
              <a:t> Payments</a:t>
            </a:r>
          </a:p>
          <a:p>
            <a:r>
              <a:rPr lang="en-US" dirty="0"/>
              <a:t>VIRING</a:t>
            </a:r>
          </a:p>
          <a:p>
            <a:r>
              <a:rPr lang="en-US" dirty="0" err="1"/>
              <a:t>Josphe</a:t>
            </a:r>
            <a:endParaRPr lang="en-US" dirty="0"/>
          </a:p>
          <a:p>
            <a:r>
              <a:rPr lang="en-US" dirty="0"/>
              <a:t>KOCHEMENT</a:t>
            </a:r>
          </a:p>
          <a:p>
            <a:r>
              <a:rPr lang="en-US" dirty="0"/>
              <a:t>2005-2023, 1980-2005 </a:t>
            </a:r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63FCC87-F649-4C31-8836-8BCBC7DD19B0}"/>
              </a:ext>
            </a:extLst>
          </p:cNvPr>
          <p:cNvSpPr/>
          <p:nvPr/>
        </p:nvSpPr>
        <p:spPr>
          <a:xfrm>
            <a:off x="8420279" y="3506374"/>
            <a:ext cx="1466368" cy="807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6BAF366-48FB-45F8-B505-A3C8933126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1196" y="2924573"/>
            <a:ext cx="1230393" cy="923978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56329641-F164-4606-9B15-F8B6BF58BE42}"/>
              </a:ext>
            </a:extLst>
          </p:cNvPr>
          <p:cNvSpPr txBox="1"/>
          <p:nvPr/>
        </p:nvSpPr>
        <p:spPr>
          <a:xfrm>
            <a:off x="1065183" y="6035257"/>
            <a:ext cx="24693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ACH</a:t>
            </a:r>
            <a:r>
              <a:rPr lang="en-US" dirty="0"/>
              <a:t> </a:t>
            </a:r>
            <a:r>
              <a:rPr lang="en-US" sz="800" strike="sngStrike" dirty="0" err="1"/>
              <a:t>apptl.ouch.willy.chang.anil.saka</a:t>
            </a:r>
            <a:endParaRPr lang="en-US" sz="800" strike="sngStrike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B681699-2E49-4507-B839-DC5E6828A9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85" y="6046289"/>
            <a:ext cx="1045011" cy="784763"/>
          </a:xfrm>
          <a:prstGeom prst="rect">
            <a:avLst/>
          </a:prstGeom>
        </p:spPr>
      </p:pic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B3A1A2F-B053-4027-9282-2D273F27A340}"/>
              </a:ext>
            </a:extLst>
          </p:cNvPr>
          <p:cNvCxnSpPr/>
          <p:nvPr/>
        </p:nvCxnSpPr>
        <p:spPr>
          <a:xfrm flipV="1">
            <a:off x="997985" y="5880295"/>
            <a:ext cx="4492703" cy="53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71D28604-4DA8-47E0-B6A3-C4C33553B95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5934022"/>
            <a:ext cx="679619" cy="746834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18782F0-B8B3-4DA2-B6E1-F29DFBBE7D35}"/>
              </a:ext>
            </a:extLst>
          </p:cNvPr>
          <p:cNvSpPr txBox="1"/>
          <p:nvPr/>
        </p:nvSpPr>
        <p:spPr>
          <a:xfrm>
            <a:off x="2994785" y="6539858"/>
            <a:ext cx="2000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</a:t>
            </a:r>
            <a:r>
              <a:rPr lang="en-US" dirty="0" err="1"/>
              <a:t>Seuity</a:t>
            </a:r>
            <a:r>
              <a:rPr lang="en-US" dirty="0"/>
              <a:t> </a:t>
            </a:r>
            <a:r>
              <a:rPr lang="en-US" dirty="0" err="1"/>
              <a:t>Micheal</a:t>
            </a:r>
            <a:endParaRPr lang="en-US" dirty="0"/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F7F91FD-56D3-46B4-AF22-408C030515DA}"/>
              </a:ext>
            </a:extLst>
          </p:cNvPr>
          <p:cNvCxnSpPr/>
          <p:nvPr/>
        </p:nvCxnSpPr>
        <p:spPr>
          <a:xfrm flipV="1">
            <a:off x="2959100" y="6716793"/>
            <a:ext cx="2141501" cy="141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ADF62B95-E1AA-4D36-9AF1-DDB91902CA6B}"/>
              </a:ext>
            </a:extLst>
          </p:cNvPr>
          <p:cNvSpPr txBox="1"/>
          <p:nvPr/>
        </p:nvSpPr>
        <p:spPr>
          <a:xfrm>
            <a:off x="974401" y="5880295"/>
            <a:ext cx="1011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(delta)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4F5579EF-5989-483A-830E-58A4CE18121C}"/>
              </a:ext>
            </a:extLst>
          </p:cNvPr>
          <p:cNvCxnSpPr>
            <a:endCxn id="99" idx="3"/>
          </p:cNvCxnSpPr>
          <p:nvPr/>
        </p:nvCxnSpPr>
        <p:spPr>
          <a:xfrm flipV="1">
            <a:off x="1309324" y="6064961"/>
            <a:ext cx="676892" cy="72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7EB5A1F2-C560-40BB-A2C4-69B8DF184FB6}"/>
              </a:ext>
            </a:extLst>
          </p:cNvPr>
          <p:cNvSpPr txBox="1"/>
          <p:nvPr/>
        </p:nvSpPr>
        <p:spPr>
          <a:xfrm>
            <a:off x="106875" y="559396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1AC5CD8-8FA9-4783-AA54-204DDD2DBFD4}"/>
              </a:ext>
            </a:extLst>
          </p:cNvPr>
          <p:cNvSpPr txBox="1"/>
          <p:nvPr/>
        </p:nvSpPr>
        <p:spPr>
          <a:xfrm>
            <a:off x="1631575" y="5872519"/>
            <a:ext cx="141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ATM,ATF,BAC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70BF04D-5F4A-4A2E-ACBD-6CD2EE8725AE}"/>
              </a:ext>
            </a:extLst>
          </p:cNvPr>
          <p:cNvSpPr txBox="1"/>
          <p:nvPr/>
        </p:nvSpPr>
        <p:spPr>
          <a:xfrm>
            <a:off x="2089739" y="617891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05C327E-B649-4DD7-9DAA-2AAE044B55DB}"/>
              </a:ext>
            </a:extLst>
          </p:cNvPr>
          <p:cNvSpPr txBox="1"/>
          <p:nvPr/>
        </p:nvSpPr>
        <p:spPr>
          <a:xfrm>
            <a:off x="12645" y="5468618"/>
            <a:ext cx="1687559" cy="21544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800" b="1" dirty="0"/>
              <a:t>NOTE</a:t>
            </a:r>
            <a:r>
              <a:rPr lang="en-US" sz="800" dirty="0"/>
              <a:t>: 1994 VIING MARY </a:t>
            </a:r>
            <a:r>
              <a:rPr lang="en-US" sz="800" b="1" dirty="0"/>
              <a:t>INT.IPX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1563EEB-A743-4DB6-9D7C-3980D0CA510A}"/>
              </a:ext>
            </a:extLst>
          </p:cNvPr>
          <p:cNvSpPr txBox="1"/>
          <p:nvPr/>
        </p:nvSpPr>
        <p:spPr>
          <a:xfrm>
            <a:off x="5388671" y="1120318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Hard-to-find</a:t>
            </a:r>
          </a:p>
        </p:txBody>
      </p:sp>
    </p:spTree>
    <p:extLst>
      <p:ext uri="{BB962C8B-B14F-4D97-AF65-F5344CB8AC3E}">
        <p14:creationId xmlns:p14="http://schemas.microsoft.com/office/powerpoint/2010/main" val="2162193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3004</Words>
  <Application>Microsoft Office PowerPoint</Application>
  <PresentationFormat>Widescreen</PresentationFormat>
  <Paragraphs>799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Custom-tc-nrs12</cp:lastModifiedBy>
  <cp:revision>276</cp:revision>
  <dcterms:created xsi:type="dcterms:W3CDTF">2023-09-30T19:31:08Z</dcterms:created>
  <dcterms:modified xsi:type="dcterms:W3CDTF">2023-10-07T22:38:48Z</dcterms:modified>
</cp:coreProperties>
</file>